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3" r:id="rId1"/>
  </p:sldMasterIdLst>
  <p:sldIdLst>
    <p:sldId id="258" r:id="rId2"/>
    <p:sldId id="260" r:id="rId3"/>
    <p:sldId id="262" r:id="rId4"/>
    <p:sldId id="261" r:id="rId5"/>
    <p:sldId id="264" r:id="rId6"/>
    <p:sldId id="265" r:id="rId7"/>
    <p:sldId id="266" r:id="rId8"/>
    <p:sldId id="270" r:id="rId9"/>
    <p:sldId id="271" r:id="rId10"/>
    <p:sldId id="272" r:id="rId11"/>
    <p:sldId id="273" r:id="rId12"/>
    <p:sldId id="274" r:id="rId13"/>
    <p:sldId id="275" r:id="rId14"/>
    <p:sldId id="276" r:id="rId15"/>
    <p:sldId id="268" r:id="rId16"/>
    <p:sldId id="269" r:id="rId17"/>
    <p:sldId id="277" r:id="rId18"/>
    <p:sldId id="267" r:id="rId19"/>
  </p:sldIdLst>
  <p:sldSz cx="4876800" cy="4876800"/>
  <p:notesSz cx="6858000" cy="9144000"/>
  <p:defaultTextStyle>
    <a:defPPr>
      <a:defRPr lang="nl-BE"/>
    </a:defPPr>
    <a:lvl1pPr marL="0" algn="l" defTabSz="557327" rtl="0" eaLnBrk="1" latinLnBrk="0" hangingPunct="1">
      <a:defRPr sz="1097" kern="1200">
        <a:solidFill>
          <a:schemeClr val="tx1"/>
        </a:solidFill>
        <a:latin typeface="+mn-lt"/>
        <a:ea typeface="+mn-ea"/>
        <a:cs typeface="+mn-cs"/>
      </a:defRPr>
    </a:lvl1pPr>
    <a:lvl2pPr marL="278663" algn="l" defTabSz="557327" rtl="0" eaLnBrk="1" latinLnBrk="0" hangingPunct="1">
      <a:defRPr sz="1097" kern="1200">
        <a:solidFill>
          <a:schemeClr val="tx1"/>
        </a:solidFill>
        <a:latin typeface="+mn-lt"/>
        <a:ea typeface="+mn-ea"/>
        <a:cs typeface="+mn-cs"/>
      </a:defRPr>
    </a:lvl2pPr>
    <a:lvl3pPr marL="557327" algn="l" defTabSz="557327" rtl="0" eaLnBrk="1" latinLnBrk="0" hangingPunct="1">
      <a:defRPr sz="1097" kern="1200">
        <a:solidFill>
          <a:schemeClr val="tx1"/>
        </a:solidFill>
        <a:latin typeface="+mn-lt"/>
        <a:ea typeface="+mn-ea"/>
        <a:cs typeface="+mn-cs"/>
      </a:defRPr>
    </a:lvl3pPr>
    <a:lvl4pPr marL="835990" algn="l" defTabSz="557327" rtl="0" eaLnBrk="1" latinLnBrk="0" hangingPunct="1">
      <a:defRPr sz="1097" kern="1200">
        <a:solidFill>
          <a:schemeClr val="tx1"/>
        </a:solidFill>
        <a:latin typeface="+mn-lt"/>
        <a:ea typeface="+mn-ea"/>
        <a:cs typeface="+mn-cs"/>
      </a:defRPr>
    </a:lvl4pPr>
    <a:lvl5pPr marL="1114654" algn="l" defTabSz="557327" rtl="0" eaLnBrk="1" latinLnBrk="0" hangingPunct="1">
      <a:defRPr sz="1097" kern="1200">
        <a:solidFill>
          <a:schemeClr val="tx1"/>
        </a:solidFill>
        <a:latin typeface="+mn-lt"/>
        <a:ea typeface="+mn-ea"/>
        <a:cs typeface="+mn-cs"/>
      </a:defRPr>
    </a:lvl5pPr>
    <a:lvl6pPr marL="1393317" algn="l" defTabSz="557327" rtl="0" eaLnBrk="1" latinLnBrk="0" hangingPunct="1">
      <a:defRPr sz="1097" kern="1200">
        <a:solidFill>
          <a:schemeClr val="tx1"/>
        </a:solidFill>
        <a:latin typeface="+mn-lt"/>
        <a:ea typeface="+mn-ea"/>
        <a:cs typeface="+mn-cs"/>
      </a:defRPr>
    </a:lvl6pPr>
    <a:lvl7pPr marL="1671980" algn="l" defTabSz="557327" rtl="0" eaLnBrk="1" latinLnBrk="0" hangingPunct="1">
      <a:defRPr sz="1097" kern="1200">
        <a:solidFill>
          <a:schemeClr val="tx1"/>
        </a:solidFill>
        <a:latin typeface="+mn-lt"/>
        <a:ea typeface="+mn-ea"/>
        <a:cs typeface="+mn-cs"/>
      </a:defRPr>
    </a:lvl7pPr>
    <a:lvl8pPr marL="1950644" algn="l" defTabSz="557327" rtl="0" eaLnBrk="1" latinLnBrk="0" hangingPunct="1">
      <a:defRPr sz="1097" kern="1200">
        <a:solidFill>
          <a:schemeClr val="tx1"/>
        </a:solidFill>
        <a:latin typeface="+mn-lt"/>
        <a:ea typeface="+mn-ea"/>
        <a:cs typeface="+mn-cs"/>
      </a:defRPr>
    </a:lvl8pPr>
    <a:lvl9pPr marL="2229307" algn="l" defTabSz="557327" rtl="0" eaLnBrk="1" latinLnBrk="0" hangingPunct="1">
      <a:defRPr sz="1097"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6" userDrawn="1">
          <p15:clr>
            <a:srgbClr val="A4A3A4"/>
          </p15:clr>
        </p15:guide>
        <p15:guide id="2" pos="85" userDrawn="1">
          <p15:clr>
            <a:srgbClr val="A4A3A4"/>
          </p15:clr>
        </p15:guide>
        <p15:guide id="3" pos="2988" userDrawn="1">
          <p15:clr>
            <a:srgbClr val="A4A3A4"/>
          </p15:clr>
        </p15:guide>
        <p15:guide id="4" orient="horz" pos="2897" userDrawn="1">
          <p15:clr>
            <a:srgbClr val="A4A3A4"/>
          </p15:clr>
        </p15:guide>
        <p15:guide id="5" pos="1581" userDrawn="1">
          <p15:clr>
            <a:srgbClr val="A4A3A4"/>
          </p15:clr>
        </p15:guide>
        <p15:guide id="6" orient="horz" pos="856" userDrawn="1">
          <p15:clr>
            <a:srgbClr val="A4A3A4"/>
          </p15:clr>
        </p15:guide>
        <p15:guide id="7" orient="horz" pos="130" userDrawn="1">
          <p15:clr>
            <a:srgbClr val="A4A3A4"/>
          </p15:clr>
        </p15:guide>
        <p15:guide id="8" pos="16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75B6"/>
    <a:srgbClr val="B02200"/>
    <a:srgbClr val="98884C"/>
    <a:srgbClr val="EA2D00"/>
    <a:srgbClr val="9B865D"/>
    <a:srgbClr val="969462"/>
    <a:srgbClr val="CEE1F2"/>
    <a:srgbClr val="A2C7E8"/>
    <a:srgbClr val="69A4D9"/>
    <a:srgbClr val="E6B9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84" autoAdjust="0"/>
    <p:restoredTop sz="94493" autoAdjust="0"/>
  </p:normalViewPr>
  <p:slideViewPr>
    <p:cSldViewPr>
      <p:cViewPr varScale="1">
        <p:scale>
          <a:sx n="166" d="100"/>
          <a:sy n="166" d="100"/>
        </p:scale>
        <p:origin x="2298" y="138"/>
      </p:cViewPr>
      <p:guideLst>
        <p:guide orient="horz" pos="2126"/>
        <p:guide pos="85"/>
        <p:guide pos="2988"/>
        <p:guide orient="horz" pos="2897"/>
        <p:guide pos="1581"/>
        <p:guide orient="horz" pos="856"/>
        <p:guide orient="horz" pos="130"/>
        <p:guide pos="167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65760" y="798125"/>
            <a:ext cx="4145280" cy="1697849"/>
          </a:xfrm>
        </p:spPr>
        <p:txBody>
          <a:bodyPr anchor="b"/>
          <a:lstStyle>
            <a:lvl1pPr algn="ctr">
              <a:defRPr sz="3200"/>
            </a:lvl1pPr>
          </a:lstStyle>
          <a:p>
            <a:r>
              <a:rPr lang="en-US"/>
              <a:t>Click to edit Master title style</a:t>
            </a:r>
            <a:endParaRPr lang="en-US" dirty="0"/>
          </a:p>
        </p:txBody>
      </p:sp>
      <p:sp>
        <p:nvSpPr>
          <p:cNvPr id="3" name="Subtitle 2"/>
          <p:cNvSpPr>
            <a:spLocks noGrp="1"/>
          </p:cNvSpPr>
          <p:nvPr>
            <p:ph type="subTitle" idx="1"/>
          </p:nvPr>
        </p:nvSpPr>
        <p:spPr>
          <a:xfrm>
            <a:off x="609600" y="2561449"/>
            <a:ext cx="3657600" cy="1177431"/>
          </a:xfrm>
        </p:spPr>
        <p:txBody>
          <a:bodyPr/>
          <a:lstStyle>
            <a:lvl1pPr marL="0" indent="0" algn="ctr">
              <a:buNone/>
              <a:defRPr sz="1280"/>
            </a:lvl1pPr>
            <a:lvl2pPr marL="243825" indent="0" algn="ctr">
              <a:buNone/>
              <a:defRPr sz="1067"/>
            </a:lvl2pPr>
            <a:lvl3pPr marL="487650" indent="0" algn="ctr">
              <a:buNone/>
              <a:defRPr sz="960"/>
            </a:lvl3pPr>
            <a:lvl4pPr marL="731474" indent="0" algn="ctr">
              <a:buNone/>
              <a:defRPr sz="853"/>
            </a:lvl4pPr>
            <a:lvl5pPr marL="975299" indent="0" algn="ctr">
              <a:buNone/>
              <a:defRPr sz="853"/>
            </a:lvl5pPr>
            <a:lvl6pPr marL="1219124" indent="0" algn="ctr">
              <a:buNone/>
              <a:defRPr sz="853"/>
            </a:lvl6pPr>
            <a:lvl7pPr marL="1462949" indent="0" algn="ctr">
              <a:buNone/>
              <a:defRPr sz="853"/>
            </a:lvl7pPr>
            <a:lvl8pPr marL="1706773" indent="0" algn="ctr">
              <a:buNone/>
              <a:defRPr sz="853"/>
            </a:lvl8pPr>
            <a:lvl9pPr marL="1950598" indent="0" algn="ctr">
              <a:buNone/>
              <a:defRPr sz="85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B2575AB-E562-4117-AE23-A442C462CFF7}" type="datetimeFigureOut">
              <a:rPr lang="nl-BE" smtClean="0"/>
              <a:t>10/05/2016</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F1F9A3B3-1B98-4181-94FD-99461034DEC7}" type="slidenum">
              <a:rPr lang="nl-BE" smtClean="0"/>
              <a:t>‹nr.›</a:t>
            </a:fld>
            <a:endParaRPr lang="nl-BE"/>
          </a:p>
        </p:txBody>
      </p:sp>
    </p:spTree>
    <p:extLst>
      <p:ext uri="{BB962C8B-B14F-4D97-AF65-F5344CB8AC3E}">
        <p14:creationId xmlns:p14="http://schemas.microsoft.com/office/powerpoint/2010/main" val="3091537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2575AB-E562-4117-AE23-A442C462CFF7}" type="datetimeFigureOut">
              <a:rPr lang="nl-BE" smtClean="0"/>
              <a:t>10/05/2016</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F1F9A3B3-1B98-4181-94FD-99461034DEC7}" type="slidenum">
              <a:rPr lang="nl-BE" smtClean="0"/>
              <a:t>‹nr.›</a:t>
            </a:fld>
            <a:endParaRPr lang="nl-BE"/>
          </a:p>
        </p:txBody>
      </p:sp>
    </p:spTree>
    <p:extLst>
      <p:ext uri="{BB962C8B-B14F-4D97-AF65-F5344CB8AC3E}">
        <p14:creationId xmlns:p14="http://schemas.microsoft.com/office/powerpoint/2010/main" val="3019085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489960" y="259644"/>
            <a:ext cx="1051560" cy="413286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35280" y="259644"/>
            <a:ext cx="3093720" cy="41328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2575AB-E562-4117-AE23-A442C462CFF7}" type="datetimeFigureOut">
              <a:rPr lang="nl-BE" smtClean="0"/>
              <a:t>10/05/2016</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F1F9A3B3-1B98-4181-94FD-99461034DEC7}" type="slidenum">
              <a:rPr lang="nl-BE" smtClean="0"/>
              <a:t>‹nr.›</a:t>
            </a:fld>
            <a:endParaRPr lang="nl-BE"/>
          </a:p>
        </p:txBody>
      </p:sp>
    </p:spTree>
    <p:extLst>
      <p:ext uri="{BB962C8B-B14F-4D97-AF65-F5344CB8AC3E}">
        <p14:creationId xmlns:p14="http://schemas.microsoft.com/office/powerpoint/2010/main" val="2698752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2575AB-E562-4117-AE23-A442C462CFF7}" type="datetimeFigureOut">
              <a:rPr lang="nl-BE" smtClean="0"/>
              <a:t>10/05/2016</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F1F9A3B3-1B98-4181-94FD-99461034DEC7}" type="slidenum">
              <a:rPr lang="nl-BE" smtClean="0"/>
              <a:t>‹nr.›</a:t>
            </a:fld>
            <a:endParaRPr lang="nl-BE"/>
          </a:p>
        </p:txBody>
      </p:sp>
    </p:spTree>
    <p:extLst>
      <p:ext uri="{BB962C8B-B14F-4D97-AF65-F5344CB8AC3E}">
        <p14:creationId xmlns:p14="http://schemas.microsoft.com/office/powerpoint/2010/main" val="3911785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2740" y="1215815"/>
            <a:ext cx="4206240" cy="2028613"/>
          </a:xfrm>
        </p:spPr>
        <p:txBody>
          <a:bodyPr anchor="b"/>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332740" y="3263619"/>
            <a:ext cx="4206240" cy="1066800"/>
          </a:xfrm>
        </p:spPr>
        <p:txBody>
          <a:bodyPr/>
          <a:lstStyle>
            <a:lvl1pPr marL="0" indent="0">
              <a:buNone/>
              <a:defRPr sz="1280">
                <a:solidFill>
                  <a:schemeClr val="tx1"/>
                </a:solidFill>
              </a:defRPr>
            </a:lvl1pPr>
            <a:lvl2pPr marL="243825" indent="0">
              <a:buNone/>
              <a:defRPr sz="1067">
                <a:solidFill>
                  <a:schemeClr val="tx1">
                    <a:tint val="75000"/>
                  </a:schemeClr>
                </a:solidFill>
              </a:defRPr>
            </a:lvl2pPr>
            <a:lvl3pPr marL="487650" indent="0">
              <a:buNone/>
              <a:defRPr sz="960">
                <a:solidFill>
                  <a:schemeClr val="tx1">
                    <a:tint val="75000"/>
                  </a:schemeClr>
                </a:solidFill>
              </a:defRPr>
            </a:lvl3pPr>
            <a:lvl4pPr marL="731474" indent="0">
              <a:buNone/>
              <a:defRPr sz="853">
                <a:solidFill>
                  <a:schemeClr val="tx1">
                    <a:tint val="75000"/>
                  </a:schemeClr>
                </a:solidFill>
              </a:defRPr>
            </a:lvl4pPr>
            <a:lvl5pPr marL="975299" indent="0">
              <a:buNone/>
              <a:defRPr sz="853">
                <a:solidFill>
                  <a:schemeClr val="tx1">
                    <a:tint val="75000"/>
                  </a:schemeClr>
                </a:solidFill>
              </a:defRPr>
            </a:lvl5pPr>
            <a:lvl6pPr marL="1219124" indent="0">
              <a:buNone/>
              <a:defRPr sz="853">
                <a:solidFill>
                  <a:schemeClr val="tx1">
                    <a:tint val="75000"/>
                  </a:schemeClr>
                </a:solidFill>
              </a:defRPr>
            </a:lvl6pPr>
            <a:lvl7pPr marL="1462949" indent="0">
              <a:buNone/>
              <a:defRPr sz="853">
                <a:solidFill>
                  <a:schemeClr val="tx1">
                    <a:tint val="75000"/>
                  </a:schemeClr>
                </a:solidFill>
              </a:defRPr>
            </a:lvl7pPr>
            <a:lvl8pPr marL="1706773" indent="0">
              <a:buNone/>
              <a:defRPr sz="853">
                <a:solidFill>
                  <a:schemeClr val="tx1">
                    <a:tint val="75000"/>
                  </a:schemeClr>
                </a:solidFill>
              </a:defRPr>
            </a:lvl8pPr>
            <a:lvl9pPr marL="1950598" indent="0">
              <a:buNone/>
              <a:defRPr sz="85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B2575AB-E562-4117-AE23-A442C462CFF7}" type="datetimeFigureOut">
              <a:rPr lang="nl-BE" smtClean="0"/>
              <a:t>10/05/2016</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F1F9A3B3-1B98-4181-94FD-99461034DEC7}" type="slidenum">
              <a:rPr lang="nl-BE" smtClean="0"/>
              <a:t>‹nr.›</a:t>
            </a:fld>
            <a:endParaRPr lang="nl-BE"/>
          </a:p>
        </p:txBody>
      </p:sp>
    </p:spTree>
    <p:extLst>
      <p:ext uri="{BB962C8B-B14F-4D97-AF65-F5344CB8AC3E}">
        <p14:creationId xmlns:p14="http://schemas.microsoft.com/office/powerpoint/2010/main" val="3959919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35280" y="1298222"/>
            <a:ext cx="2072640" cy="30942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468880" y="1298222"/>
            <a:ext cx="2072640" cy="30942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2575AB-E562-4117-AE23-A442C462CFF7}" type="datetimeFigureOut">
              <a:rPr lang="nl-BE" smtClean="0"/>
              <a:t>10/05/2016</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F1F9A3B3-1B98-4181-94FD-99461034DEC7}" type="slidenum">
              <a:rPr lang="nl-BE" smtClean="0"/>
              <a:t>‹nr.›</a:t>
            </a:fld>
            <a:endParaRPr lang="nl-BE"/>
          </a:p>
        </p:txBody>
      </p:sp>
    </p:spTree>
    <p:extLst>
      <p:ext uri="{BB962C8B-B14F-4D97-AF65-F5344CB8AC3E}">
        <p14:creationId xmlns:p14="http://schemas.microsoft.com/office/powerpoint/2010/main" val="1472835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35915" y="259645"/>
            <a:ext cx="4206240" cy="942623"/>
          </a:xfrm>
        </p:spPr>
        <p:txBody>
          <a:bodyPr/>
          <a:lstStyle/>
          <a:p>
            <a:r>
              <a:rPr lang="en-US"/>
              <a:t>Click to edit Master title style</a:t>
            </a:r>
            <a:endParaRPr lang="en-US" dirty="0"/>
          </a:p>
        </p:txBody>
      </p:sp>
      <p:sp>
        <p:nvSpPr>
          <p:cNvPr id="3" name="Text Placeholder 2"/>
          <p:cNvSpPr>
            <a:spLocks noGrp="1"/>
          </p:cNvSpPr>
          <p:nvPr>
            <p:ph type="body" idx="1"/>
          </p:nvPr>
        </p:nvSpPr>
        <p:spPr>
          <a:xfrm>
            <a:off x="335916" y="1195494"/>
            <a:ext cx="2063115" cy="585893"/>
          </a:xfrm>
        </p:spPr>
        <p:txBody>
          <a:bodyPr anchor="b"/>
          <a:lstStyle>
            <a:lvl1pPr marL="0" indent="0">
              <a:buNone/>
              <a:defRPr sz="1280" b="1"/>
            </a:lvl1pPr>
            <a:lvl2pPr marL="243825" indent="0">
              <a:buNone/>
              <a:defRPr sz="1067" b="1"/>
            </a:lvl2pPr>
            <a:lvl3pPr marL="487650" indent="0">
              <a:buNone/>
              <a:defRPr sz="960" b="1"/>
            </a:lvl3pPr>
            <a:lvl4pPr marL="731474" indent="0">
              <a:buNone/>
              <a:defRPr sz="853" b="1"/>
            </a:lvl4pPr>
            <a:lvl5pPr marL="975299" indent="0">
              <a:buNone/>
              <a:defRPr sz="853" b="1"/>
            </a:lvl5pPr>
            <a:lvl6pPr marL="1219124" indent="0">
              <a:buNone/>
              <a:defRPr sz="853" b="1"/>
            </a:lvl6pPr>
            <a:lvl7pPr marL="1462949" indent="0">
              <a:buNone/>
              <a:defRPr sz="853" b="1"/>
            </a:lvl7pPr>
            <a:lvl8pPr marL="1706773" indent="0">
              <a:buNone/>
              <a:defRPr sz="853" b="1"/>
            </a:lvl8pPr>
            <a:lvl9pPr marL="1950598" indent="0">
              <a:buNone/>
              <a:defRPr sz="853" b="1"/>
            </a:lvl9pPr>
          </a:lstStyle>
          <a:p>
            <a:pPr lvl="0"/>
            <a:r>
              <a:rPr lang="en-US"/>
              <a:t>Click to edit Master text styles</a:t>
            </a:r>
          </a:p>
        </p:txBody>
      </p:sp>
      <p:sp>
        <p:nvSpPr>
          <p:cNvPr id="4" name="Content Placeholder 3"/>
          <p:cNvSpPr>
            <a:spLocks noGrp="1"/>
          </p:cNvSpPr>
          <p:nvPr>
            <p:ph sz="half" idx="2"/>
          </p:nvPr>
        </p:nvSpPr>
        <p:spPr>
          <a:xfrm>
            <a:off x="335916" y="1781387"/>
            <a:ext cx="2063115" cy="26201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468880" y="1195494"/>
            <a:ext cx="2073275" cy="585893"/>
          </a:xfrm>
        </p:spPr>
        <p:txBody>
          <a:bodyPr anchor="b"/>
          <a:lstStyle>
            <a:lvl1pPr marL="0" indent="0">
              <a:buNone/>
              <a:defRPr sz="1280" b="1"/>
            </a:lvl1pPr>
            <a:lvl2pPr marL="243825" indent="0">
              <a:buNone/>
              <a:defRPr sz="1067" b="1"/>
            </a:lvl2pPr>
            <a:lvl3pPr marL="487650" indent="0">
              <a:buNone/>
              <a:defRPr sz="960" b="1"/>
            </a:lvl3pPr>
            <a:lvl4pPr marL="731474" indent="0">
              <a:buNone/>
              <a:defRPr sz="853" b="1"/>
            </a:lvl4pPr>
            <a:lvl5pPr marL="975299" indent="0">
              <a:buNone/>
              <a:defRPr sz="853" b="1"/>
            </a:lvl5pPr>
            <a:lvl6pPr marL="1219124" indent="0">
              <a:buNone/>
              <a:defRPr sz="853" b="1"/>
            </a:lvl6pPr>
            <a:lvl7pPr marL="1462949" indent="0">
              <a:buNone/>
              <a:defRPr sz="853" b="1"/>
            </a:lvl7pPr>
            <a:lvl8pPr marL="1706773" indent="0">
              <a:buNone/>
              <a:defRPr sz="853" b="1"/>
            </a:lvl8pPr>
            <a:lvl9pPr marL="1950598" indent="0">
              <a:buNone/>
              <a:defRPr sz="853" b="1"/>
            </a:lvl9pPr>
          </a:lstStyle>
          <a:p>
            <a:pPr lvl="0"/>
            <a:r>
              <a:rPr lang="en-US"/>
              <a:t>Click to edit Master text styles</a:t>
            </a:r>
          </a:p>
        </p:txBody>
      </p:sp>
      <p:sp>
        <p:nvSpPr>
          <p:cNvPr id="6" name="Content Placeholder 5"/>
          <p:cNvSpPr>
            <a:spLocks noGrp="1"/>
          </p:cNvSpPr>
          <p:nvPr>
            <p:ph sz="quarter" idx="4"/>
          </p:nvPr>
        </p:nvSpPr>
        <p:spPr>
          <a:xfrm>
            <a:off x="2468880" y="1781387"/>
            <a:ext cx="2073275" cy="26201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B2575AB-E562-4117-AE23-A442C462CFF7}" type="datetimeFigureOut">
              <a:rPr lang="nl-BE" smtClean="0"/>
              <a:t>10/05/2016</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F1F9A3B3-1B98-4181-94FD-99461034DEC7}" type="slidenum">
              <a:rPr lang="nl-BE" smtClean="0"/>
              <a:t>‹nr.›</a:t>
            </a:fld>
            <a:endParaRPr lang="nl-BE"/>
          </a:p>
        </p:txBody>
      </p:sp>
    </p:spTree>
    <p:extLst>
      <p:ext uri="{BB962C8B-B14F-4D97-AF65-F5344CB8AC3E}">
        <p14:creationId xmlns:p14="http://schemas.microsoft.com/office/powerpoint/2010/main" val="4188790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B2575AB-E562-4117-AE23-A442C462CFF7}" type="datetimeFigureOut">
              <a:rPr lang="nl-BE" smtClean="0"/>
              <a:t>10/05/2016</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F1F9A3B3-1B98-4181-94FD-99461034DEC7}" type="slidenum">
              <a:rPr lang="nl-BE" smtClean="0"/>
              <a:t>‹nr.›</a:t>
            </a:fld>
            <a:endParaRPr lang="nl-BE"/>
          </a:p>
        </p:txBody>
      </p:sp>
    </p:spTree>
    <p:extLst>
      <p:ext uri="{BB962C8B-B14F-4D97-AF65-F5344CB8AC3E}">
        <p14:creationId xmlns:p14="http://schemas.microsoft.com/office/powerpoint/2010/main" val="3408899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2575AB-E562-4117-AE23-A442C462CFF7}" type="datetimeFigureOut">
              <a:rPr lang="nl-BE" smtClean="0"/>
              <a:t>10/05/2016</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F1F9A3B3-1B98-4181-94FD-99461034DEC7}" type="slidenum">
              <a:rPr lang="nl-BE" smtClean="0"/>
              <a:t>‹nr.›</a:t>
            </a:fld>
            <a:endParaRPr lang="nl-BE"/>
          </a:p>
        </p:txBody>
      </p:sp>
    </p:spTree>
    <p:extLst>
      <p:ext uri="{BB962C8B-B14F-4D97-AF65-F5344CB8AC3E}">
        <p14:creationId xmlns:p14="http://schemas.microsoft.com/office/powerpoint/2010/main" val="2666625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35915" y="325120"/>
            <a:ext cx="1572895" cy="1137920"/>
          </a:xfrm>
        </p:spPr>
        <p:txBody>
          <a:bodyPr anchor="b"/>
          <a:lstStyle>
            <a:lvl1pPr>
              <a:defRPr sz="1707"/>
            </a:lvl1pPr>
          </a:lstStyle>
          <a:p>
            <a:r>
              <a:rPr lang="en-US"/>
              <a:t>Click to edit Master title style</a:t>
            </a:r>
            <a:endParaRPr lang="en-US" dirty="0"/>
          </a:p>
        </p:txBody>
      </p:sp>
      <p:sp>
        <p:nvSpPr>
          <p:cNvPr id="3" name="Content Placeholder 2"/>
          <p:cNvSpPr>
            <a:spLocks noGrp="1"/>
          </p:cNvSpPr>
          <p:nvPr>
            <p:ph idx="1"/>
          </p:nvPr>
        </p:nvSpPr>
        <p:spPr>
          <a:xfrm>
            <a:off x="2073275" y="702170"/>
            <a:ext cx="2468880" cy="3465689"/>
          </a:xfrm>
        </p:spPr>
        <p:txBody>
          <a:bodyPr/>
          <a:lstStyle>
            <a:lvl1pPr>
              <a:defRPr sz="1707"/>
            </a:lvl1pPr>
            <a:lvl2pPr>
              <a:defRPr sz="1493"/>
            </a:lvl2pPr>
            <a:lvl3pPr>
              <a:defRPr sz="128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35915" y="1463040"/>
            <a:ext cx="1572895" cy="2710463"/>
          </a:xfrm>
        </p:spPr>
        <p:txBody>
          <a:bodyPr/>
          <a:lstStyle>
            <a:lvl1pPr marL="0" indent="0">
              <a:buNone/>
              <a:defRPr sz="853"/>
            </a:lvl1pPr>
            <a:lvl2pPr marL="243825" indent="0">
              <a:buNone/>
              <a:defRPr sz="747"/>
            </a:lvl2pPr>
            <a:lvl3pPr marL="487650" indent="0">
              <a:buNone/>
              <a:defRPr sz="640"/>
            </a:lvl3pPr>
            <a:lvl4pPr marL="731474" indent="0">
              <a:buNone/>
              <a:defRPr sz="533"/>
            </a:lvl4pPr>
            <a:lvl5pPr marL="975299" indent="0">
              <a:buNone/>
              <a:defRPr sz="533"/>
            </a:lvl5pPr>
            <a:lvl6pPr marL="1219124" indent="0">
              <a:buNone/>
              <a:defRPr sz="533"/>
            </a:lvl6pPr>
            <a:lvl7pPr marL="1462949" indent="0">
              <a:buNone/>
              <a:defRPr sz="533"/>
            </a:lvl7pPr>
            <a:lvl8pPr marL="1706773" indent="0">
              <a:buNone/>
              <a:defRPr sz="533"/>
            </a:lvl8pPr>
            <a:lvl9pPr marL="1950598" indent="0">
              <a:buNone/>
              <a:defRPr sz="533"/>
            </a:lvl9pPr>
          </a:lstStyle>
          <a:p>
            <a:pPr lvl="0"/>
            <a:r>
              <a:rPr lang="en-US"/>
              <a:t>Click to edit Master text styles</a:t>
            </a:r>
          </a:p>
        </p:txBody>
      </p:sp>
      <p:sp>
        <p:nvSpPr>
          <p:cNvPr id="5" name="Date Placeholder 4"/>
          <p:cNvSpPr>
            <a:spLocks noGrp="1"/>
          </p:cNvSpPr>
          <p:nvPr>
            <p:ph type="dt" sz="half" idx="10"/>
          </p:nvPr>
        </p:nvSpPr>
        <p:spPr/>
        <p:txBody>
          <a:bodyPr/>
          <a:lstStyle/>
          <a:p>
            <a:fld id="{EB2575AB-E562-4117-AE23-A442C462CFF7}" type="datetimeFigureOut">
              <a:rPr lang="nl-BE" smtClean="0"/>
              <a:t>10/05/2016</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F1F9A3B3-1B98-4181-94FD-99461034DEC7}" type="slidenum">
              <a:rPr lang="nl-BE" smtClean="0"/>
              <a:t>‹nr.›</a:t>
            </a:fld>
            <a:endParaRPr lang="nl-BE"/>
          </a:p>
        </p:txBody>
      </p:sp>
    </p:spTree>
    <p:extLst>
      <p:ext uri="{BB962C8B-B14F-4D97-AF65-F5344CB8AC3E}">
        <p14:creationId xmlns:p14="http://schemas.microsoft.com/office/powerpoint/2010/main" val="3288679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35915" y="325120"/>
            <a:ext cx="1572895" cy="1137920"/>
          </a:xfrm>
        </p:spPr>
        <p:txBody>
          <a:bodyPr anchor="b"/>
          <a:lstStyle>
            <a:lvl1pPr>
              <a:defRPr sz="1707"/>
            </a:lvl1pPr>
          </a:lstStyle>
          <a:p>
            <a:r>
              <a:rPr lang="en-US"/>
              <a:t>Click to edit Master title style</a:t>
            </a:r>
            <a:endParaRPr lang="en-US" dirty="0"/>
          </a:p>
        </p:txBody>
      </p:sp>
      <p:sp>
        <p:nvSpPr>
          <p:cNvPr id="3" name="Picture Placeholder 2"/>
          <p:cNvSpPr>
            <a:spLocks noGrp="1" noChangeAspect="1"/>
          </p:cNvSpPr>
          <p:nvPr>
            <p:ph type="pic" idx="1"/>
          </p:nvPr>
        </p:nvSpPr>
        <p:spPr>
          <a:xfrm>
            <a:off x="2073275" y="702170"/>
            <a:ext cx="2468880" cy="3465689"/>
          </a:xfrm>
        </p:spPr>
        <p:txBody>
          <a:bodyPr anchor="t"/>
          <a:lstStyle>
            <a:lvl1pPr marL="0" indent="0">
              <a:buNone/>
              <a:defRPr sz="1707"/>
            </a:lvl1pPr>
            <a:lvl2pPr marL="243825" indent="0">
              <a:buNone/>
              <a:defRPr sz="1493"/>
            </a:lvl2pPr>
            <a:lvl3pPr marL="487650" indent="0">
              <a:buNone/>
              <a:defRPr sz="1280"/>
            </a:lvl3pPr>
            <a:lvl4pPr marL="731474" indent="0">
              <a:buNone/>
              <a:defRPr sz="1067"/>
            </a:lvl4pPr>
            <a:lvl5pPr marL="975299" indent="0">
              <a:buNone/>
              <a:defRPr sz="1067"/>
            </a:lvl5pPr>
            <a:lvl6pPr marL="1219124" indent="0">
              <a:buNone/>
              <a:defRPr sz="1067"/>
            </a:lvl6pPr>
            <a:lvl7pPr marL="1462949" indent="0">
              <a:buNone/>
              <a:defRPr sz="1067"/>
            </a:lvl7pPr>
            <a:lvl8pPr marL="1706773" indent="0">
              <a:buNone/>
              <a:defRPr sz="1067"/>
            </a:lvl8pPr>
            <a:lvl9pPr marL="1950598" indent="0">
              <a:buNone/>
              <a:defRPr sz="1067"/>
            </a:lvl9pPr>
          </a:lstStyle>
          <a:p>
            <a:r>
              <a:rPr lang="en-US"/>
              <a:t>Click icon to add picture</a:t>
            </a:r>
            <a:endParaRPr lang="en-US" dirty="0"/>
          </a:p>
        </p:txBody>
      </p:sp>
      <p:sp>
        <p:nvSpPr>
          <p:cNvPr id="4" name="Text Placeholder 3"/>
          <p:cNvSpPr>
            <a:spLocks noGrp="1"/>
          </p:cNvSpPr>
          <p:nvPr>
            <p:ph type="body" sz="half" idx="2"/>
          </p:nvPr>
        </p:nvSpPr>
        <p:spPr>
          <a:xfrm>
            <a:off x="335915" y="1463040"/>
            <a:ext cx="1572895" cy="2710463"/>
          </a:xfrm>
        </p:spPr>
        <p:txBody>
          <a:bodyPr/>
          <a:lstStyle>
            <a:lvl1pPr marL="0" indent="0">
              <a:buNone/>
              <a:defRPr sz="853"/>
            </a:lvl1pPr>
            <a:lvl2pPr marL="243825" indent="0">
              <a:buNone/>
              <a:defRPr sz="747"/>
            </a:lvl2pPr>
            <a:lvl3pPr marL="487650" indent="0">
              <a:buNone/>
              <a:defRPr sz="640"/>
            </a:lvl3pPr>
            <a:lvl4pPr marL="731474" indent="0">
              <a:buNone/>
              <a:defRPr sz="533"/>
            </a:lvl4pPr>
            <a:lvl5pPr marL="975299" indent="0">
              <a:buNone/>
              <a:defRPr sz="533"/>
            </a:lvl5pPr>
            <a:lvl6pPr marL="1219124" indent="0">
              <a:buNone/>
              <a:defRPr sz="533"/>
            </a:lvl6pPr>
            <a:lvl7pPr marL="1462949" indent="0">
              <a:buNone/>
              <a:defRPr sz="533"/>
            </a:lvl7pPr>
            <a:lvl8pPr marL="1706773" indent="0">
              <a:buNone/>
              <a:defRPr sz="533"/>
            </a:lvl8pPr>
            <a:lvl9pPr marL="1950598" indent="0">
              <a:buNone/>
              <a:defRPr sz="533"/>
            </a:lvl9pPr>
          </a:lstStyle>
          <a:p>
            <a:pPr lvl="0"/>
            <a:r>
              <a:rPr lang="en-US"/>
              <a:t>Click to edit Master text styles</a:t>
            </a:r>
          </a:p>
        </p:txBody>
      </p:sp>
      <p:sp>
        <p:nvSpPr>
          <p:cNvPr id="5" name="Date Placeholder 4"/>
          <p:cNvSpPr>
            <a:spLocks noGrp="1"/>
          </p:cNvSpPr>
          <p:nvPr>
            <p:ph type="dt" sz="half" idx="10"/>
          </p:nvPr>
        </p:nvSpPr>
        <p:spPr/>
        <p:txBody>
          <a:bodyPr/>
          <a:lstStyle/>
          <a:p>
            <a:fld id="{EB2575AB-E562-4117-AE23-A442C462CFF7}" type="datetimeFigureOut">
              <a:rPr lang="nl-BE" smtClean="0"/>
              <a:t>10/05/2016</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F1F9A3B3-1B98-4181-94FD-99461034DEC7}" type="slidenum">
              <a:rPr lang="nl-BE" smtClean="0"/>
              <a:t>‹nr.›</a:t>
            </a:fld>
            <a:endParaRPr lang="nl-BE"/>
          </a:p>
        </p:txBody>
      </p:sp>
    </p:spTree>
    <p:extLst>
      <p:ext uri="{BB962C8B-B14F-4D97-AF65-F5344CB8AC3E}">
        <p14:creationId xmlns:p14="http://schemas.microsoft.com/office/powerpoint/2010/main" val="3779381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5280" y="259645"/>
            <a:ext cx="4206240" cy="94262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35280" y="1298222"/>
            <a:ext cx="4206240" cy="30942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35280" y="4520072"/>
            <a:ext cx="1097280" cy="259644"/>
          </a:xfrm>
          <a:prstGeom prst="rect">
            <a:avLst/>
          </a:prstGeom>
        </p:spPr>
        <p:txBody>
          <a:bodyPr vert="horz" lIns="91440" tIns="45720" rIns="91440" bIns="45720" rtlCol="0" anchor="ctr"/>
          <a:lstStyle>
            <a:lvl1pPr algn="l">
              <a:defRPr sz="640">
                <a:solidFill>
                  <a:schemeClr val="tx1">
                    <a:tint val="75000"/>
                  </a:schemeClr>
                </a:solidFill>
              </a:defRPr>
            </a:lvl1pPr>
          </a:lstStyle>
          <a:p>
            <a:fld id="{EB2575AB-E562-4117-AE23-A442C462CFF7}" type="datetimeFigureOut">
              <a:rPr lang="nl-BE" smtClean="0"/>
              <a:t>10/05/2016</a:t>
            </a:fld>
            <a:endParaRPr lang="nl-BE"/>
          </a:p>
        </p:txBody>
      </p:sp>
      <p:sp>
        <p:nvSpPr>
          <p:cNvPr id="5" name="Footer Placeholder 4"/>
          <p:cNvSpPr>
            <a:spLocks noGrp="1"/>
          </p:cNvSpPr>
          <p:nvPr>
            <p:ph type="ftr" sz="quarter" idx="3"/>
          </p:nvPr>
        </p:nvSpPr>
        <p:spPr>
          <a:xfrm>
            <a:off x="1615440" y="4520072"/>
            <a:ext cx="1645920" cy="259644"/>
          </a:xfrm>
          <a:prstGeom prst="rect">
            <a:avLst/>
          </a:prstGeom>
        </p:spPr>
        <p:txBody>
          <a:bodyPr vert="horz" lIns="91440" tIns="45720" rIns="91440" bIns="45720" rtlCol="0" anchor="ctr"/>
          <a:lstStyle>
            <a:lvl1pPr algn="ctr">
              <a:defRPr sz="64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3444240" y="4520072"/>
            <a:ext cx="1097280" cy="259644"/>
          </a:xfrm>
          <a:prstGeom prst="rect">
            <a:avLst/>
          </a:prstGeom>
        </p:spPr>
        <p:txBody>
          <a:bodyPr vert="horz" lIns="91440" tIns="45720" rIns="91440" bIns="45720" rtlCol="0" anchor="ctr"/>
          <a:lstStyle>
            <a:lvl1pPr algn="r">
              <a:defRPr sz="640">
                <a:solidFill>
                  <a:schemeClr val="tx1">
                    <a:tint val="75000"/>
                  </a:schemeClr>
                </a:solidFill>
              </a:defRPr>
            </a:lvl1pPr>
          </a:lstStyle>
          <a:p>
            <a:fld id="{F1F9A3B3-1B98-4181-94FD-99461034DEC7}" type="slidenum">
              <a:rPr lang="nl-BE" smtClean="0"/>
              <a:t>‹nr.›</a:t>
            </a:fld>
            <a:endParaRPr lang="nl-BE"/>
          </a:p>
        </p:txBody>
      </p:sp>
    </p:spTree>
    <p:extLst>
      <p:ext uri="{BB962C8B-B14F-4D97-AF65-F5344CB8AC3E}">
        <p14:creationId xmlns:p14="http://schemas.microsoft.com/office/powerpoint/2010/main" val="1561700918"/>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Lst>
  <p:txStyles>
    <p:titleStyle>
      <a:lvl1pPr algn="l" defTabSz="487650" rtl="0" eaLnBrk="1" latinLnBrk="0" hangingPunct="1">
        <a:lnSpc>
          <a:spcPct val="90000"/>
        </a:lnSpc>
        <a:spcBef>
          <a:spcPct val="0"/>
        </a:spcBef>
        <a:buNone/>
        <a:defRPr sz="2347" kern="1200">
          <a:solidFill>
            <a:schemeClr val="tx1"/>
          </a:solidFill>
          <a:latin typeface="+mj-lt"/>
          <a:ea typeface="+mj-ea"/>
          <a:cs typeface="+mj-cs"/>
        </a:defRPr>
      </a:lvl1pPr>
    </p:titleStyle>
    <p:bodyStyle>
      <a:lvl1pPr marL="121912" indent="-121912" algn="l" defTabSz="487650" rtl="0" eaLnBrk="1" latinLnBrk="0" hangingPunct="1">
        <a:lnSpc>
          <a:spcPct val="90000"/>
        </a:lnSpc>
        <a:spcBef>
          <a:spcPts val="533"/>
        </a:spcBef>
        <a:buFont typeface="Arial" panose="020B0604020202020204" pitchFamily="34" charset="0"/>
        <a:buChar char="•"/>
        <a:defRPr sz="1493" kern="1200">
          <a:solidFill>
            <a:schemeClr val="tx1"/>
          </a:solidFill>
          <a:latin typeface="+mn-lt"/>
          <a:ea typeface="+mn-ea"/>
          <a:cs typeface="+mn-cs"/>
        </a:defRPr>
      </a:lvl1pPr>
      <a:lvl2pPr marL="365737" indent="-121912" algn="l" defTabSz="487650" rtl="0" eaLnBrk="1" latinLnBrk="0" hangingPunct="1">
        <a:lnSpc>
          <a:spcPct val="90000"/>
        </a:lnSpc>
        <a:spcBef>
          <a:spcPts val="267"/>
        </a:spcBef>
        <a:buFont typeface="Arial" panose="020B0604020202020204" pitchFamily="34" charset="0"/>
        <a:buChar char="•"/>
        <a:defRPr sz="1280" kern="1200">
          <a:solidFill>
            <a:schemeClr val="tx1"/>
          </a:solidFill>
          <a:latin typeface="+mn-lt"/>
          <a:ea typeface="+mn-ea"/>
          <a:cs typeface="+mn-cs"/>
        </a:defRPr>
      </a:lvl2pPr>
      <a:lvl3pPr marL="609562" indent="-121912" algn="l" defTabSz="487650" rtl="0" eaLnBrk="1" latinLnBrk="0" hangingPunct="1">
        <a:lnSpc>
          <a:spcPct val="90000"/>
        </a:lnSpc>
        <a:spcBef>
          <a:spcPts val="267"/>
        </a:spcBef>
        <a:buFont typeface="Arial" panose="020B0604020202020204" pitchFamily="34" charset="0"/>
        <a:buChar char="•"/>
        <a:defRPr sz="1067" kern="1200">
          <a:solidFill>
            <a:schemeClr val="tx1"/>
          </a:solidFill>
          <a:latin typeface="+mn-lt"/>
          <a:ea typeface="+mn-ea"/>
          <a:cs typeface="+mn-cs"/>
        </a:defRPr>
      </a:lvl3pPr>
      <a:lvl4pPr marL="853387" indent="-121912" algn="l" defTabSz="487650" rtl="0" eaLnBrk="1" latinLnBrk="0" hangingPunct="1">
        <a:lnSpc>
          <a:spcPct val="90000"/>
        </a:lnSpc>
        <a:spcBef>
          <a:spcPts val="267"/>
        </a:spcBef>
        <a:buFont typeface="Arial" panose="020B0604020202020204" pitchFamily="34" charset="0"/>
        <a:buChar char="•"/>
        <a:defRPr sz="960" kern="1200">
          <a:solidFill>
            <a:schemeClr val="tx1"/>
          </a:solidFill>
          <a:latin typeface="+mn-lt"/>
          <a:ea typeface="+mn-ea"/>
          <a:cs typeface="+mn-cs"/>
        </a:defRPr>
      </a:lvl4pPr>
      <a:lvl5pPr marL="1097211" indent="-121912" algn="l" defTabSz="487650" rtl="0" eaLnBrk="1" latinLnBrk="0" hangingPunct="1">
        <a:lnSpc>
          <a:spcPct val="90000"/>
        </a:lnSpc>
        <a:spcBef>
          <a:spcPts val="267"/>
        </a:spcBef>
        <a:buFont typeface="Arial" panose="020B0604020202020204" pitchFamily="34" charset="0"/>
        <a:buChar char="•"/>
        <a:defRPr sz="960" kern="1200">
          <a:solidFill>
            <a:schemeClr val="tx1"/>
          </a:solidFill>
          <a:latin typeface="+mn-lt"/>
          <a:ea typeface="+mn-ea"/>
          <a:cs typeface="+mn-cs"/>
        </a:defRPr>
      </a:lvl5pPr>
      <a:lvl6pPr marL="1341036" indent="-121912" algn="l" defTabSz="487650" rtl="0" eaLnBrk="1" latinLnBrk="0" hangingPunct="1">
        <a:lnSpc>
          <a:spcPct val="90000"/>
        </a:lnSpc>
        <a:spcBef>
          <a:spcPts val="267"/>
        </a:spcBef>
        <a:buFont typeface="Arial" panose="020B0604020202020204" pitchFamily="34" charset="0"/>
        <a:buChar char="•"/>
        <a:defRPr sz="960" kern="1200">
          <a:solidFill>
            <a:schemeClr val="tx1"/>
          </a:solidFill>
          <a:latin typeface="+mn-lt"/>
          <a:ea typeface="+mn-ea"/>
          <a:cs typeface="+mn-cs"/>
        </a:defRPr>
      </a:lvl6pPr>
      <a:lvl7pPr marL="1584861" indent="-121912" algn="l" defTabSz="487650" rtl="0" eaLnBrk="1" latinLnBrk="0" hangingPunct="1">
        <a:lnSpc>
          <a:spcPct val="90000"/>
        </a:lnSpc>
        <a:spcBef>
          <a:spcPts val="267"/>
        </a:spcBef>
        <a:buFont typeface="Arial" panose="020B0604020202020204" pitchFamily="34" charset="0"/>
        <a:buChar char="•"/>
        <a:defRPr sz="960" kern="1200">
          <a:solidFill>
            <a:schemeClr val="tx1"/>
          </a:solidFill>
          <a:latin typeface="+mn-lt"/>
          <a:ea typeface="+mn-ea"/>
          <a:cs typeface="+mn-cs"/>
        </a:defRPr>
      </a:lvl7pPr>
      <a:lvl8pPr marL="1828686" indent="-121912" algn="l" defTabSz="487650" rtl="0" eaLnBrk="1" latinLnBrk="0" hangingPunct="1">
        <a:lnSpc>
          <a:spcPct val="90000"/>
        </a:lnSpc>
        <a:spcBef>
          <a:spcPts val="267"/>
        </a:spcBef>
        <a:buFont typeface="Arial" panose="020B0604020202020204" pitchFamily="34" charset="0"/>
        <a:buChar char="•"/>
        <a:defRPr sz="960" kern="1200">
          <a:solidFill>
            <a:schemeClr val="tx1"/>
          </a:solidFill>
          <a:latin typeface="+mn-lt"/>
          <a:ea typeface="+mn-ea"/>
          <a:cs typeface="+mn-cs"/>
        </a:defRPr>
      </a:lvl8pPr>
      <a:lvl9pPr marL="2072510" indent="-121912" algn="l" defTabSz="487650" rtl="0" eaLnBrk="1" latinLnBrk="0" hangingPunct="1">
        <a:lnSpc>
          <a:spcPct val="90000"/>
        </a:lnSpc>
        <a:spcBef>
          <a:spcPts val="267"/>
        </a:spcBef>
        <a:buFont typeface="Arial" panose="020B0604020202020204" pitchFamily="34" charset="0"/>
        <a:buChar char="•"/>
        <a:defRPr sz="960" kern="1200">
          <a:solidFill>
            <a:schemeClr val="tx1"/>
          </a:solidFill>
          <a:latin typeface="+mn-lt"/>
          <a:ea typeface="+mn-ea"/>
          <a:cs typeface="+mn-cs"/>
        </a:defRPr>
      </a:lvl9pPr>
    </p:bodyStyle>
    <p:otherStyle>
      <a:defPPr>
        <a:defRPr lang="en-US"/>
      </a:defPPr>
      <a:lvl1pPr marL="0" algn="l" defTabSz="487650" rtl="0" eaLnBrk="1" latinLnBrk="0" hangingPunct="1">
        <a:defRPr sz="960" kern="1200">
          <a:solidFill>
            <a:schemeClr val="tx1"/>
          </a:solidFill>
          <a:latin typeface="+mn-lt"/>
          <a:ea typeface="+mn-ea"/>
          <a:cs typeface="+mn-cs"/>
        </a:defRPr>
      </a:lvl1pPr>
      <a:lvl2pPr marL="243825" algn="l" defTabSz="487650" rtl="0" eaLnBrk="1" latinLnBrk="0" hangingPunct="1">
        <a:defRPr sz="960" kern="1200">
          <a:solidFill>
            <a:schemeClr val="tx1"/>
          </a:solidFill>
          <a:latin typeface="+mn-lt"/>
          <a:ea typeface="+mn-ea"/>
          <a:cs typeface="+mn-cs"/>
        </a:defRPr>
      </a:lvl2pPr>
      <a:lvl3pPr marL="487650" algn="l" defTabSz="487650" rtl="0" eaLnBrk="1" latinLnBrk="0" hangingPunct="1">
        <a:defRPr sz="960" kern="1200">
          <a:solidFill>
            <a:schemeClr val="tx1"/>
          </a:solidFill>
          <a:latin typeface="+mn-lt"/>
          <a:ea typeface="+mn-ea"/>
          <a:cs typeface="+mn-cs"/>
        </a:defRPr>
      </a:lvl3pPr>
      <a:lvl4pPr marL="731474" algn="l" defTabSz="487650" rtl="0" eaLnBrk="1" latinLnBrk="0" hangingPunct="1">
        <a:defRPr sz="960" kern="1200">
          <a:solidFill>
            <a:schemeClr val="tx1"/>
          </a:solidFill>
          <a:latin typeface="+mn-lt"/>
          <a:ea typeface="+mn-ea"/>
          <a:cs typeface="+mn-cs"/>
        </a:defRPr>
      </a:lvl4pPr>
      <a:lvl5pPr marL="975299" algn="l" defTabSz="487650" rtl="0" eaLnBrk="1" latinLnBrk="0" hangingPunct="1">
        <a:defRPr sz="960" kern="1200">
          <a:solidFill>
            <a:schemeClr val="tx1"/>
          </a:solidFill>
          <a:latin typeface="+mn-lt"/>
          <a:ea typeface="+mn-ea"/>
          <a:cs typeface="+mn-cs"/>
        </a:defRPr>
      </a:lvl5pPr>
      <a:lvl6pPr marL="1219124" algn="l" defTabSz="487650" rtl="0" eaLnBrk="1" latinLnBrk="0" hangingPunct="1">
        <a:defRPr sz="960" kern="1200">
          <a:solidFill>
            <a:schemeClr val="tx1"/>
          </a:solidFill>
          <a:latin typeface="+mn-lt"/>
          <a:ea typeface="+mn-ea"/>
          <a:cs typeface="+mn-cs"/>
        </a:defRPr>
      </a:lvl6pPr>
      <a:lvl7pPr marL="1462949" algn="l" defTabSz="487650" rtl="0" eaLnBrk="1" latinLnBrk="0" hangingPunct="1">
        <a:defRPr sz="960" kern="1200">
          <a:solidFill>
            <a:schemeClr val="tx1"/>
          </a:solidFill>
          <a:latin typeface="+mn-lt"/>
          <a:ea typeface="+mn-ea"/>
          <a:cs typeface="+mn-cs"/>
        </a:defRPr>
      </a:lvl7pPr>
      <a:lvl8pPr marL="1706773" algn="l" defTabSz="487650" rtl="0" eaLnBrk="1" latinLnBrk="0" hangingPunct="1">
        <a:defRPr sz="960" kern="1200">
          <a:solidFill>
            <a:schemeClr val="tx1"/>
          </a:solidFill>
          <a:latin typeface="+mn-lt"/>
          <a:ea typeface="+mn-ea"/>
          <a:cs typeface="+mn-cs"/>
        </a:defRPr>
      </a:lvl8pPr>
      <a:lvl9pPr marL="1950598" algn="l" defTabSz="487650" rtl="0" eaLnBrk="1" latinLnBrk="0" hangingPunct="1">
        <a:defRPr sz="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3.png"/><Relationship Id="rId5" Type="http://schemas.microsoft.com/office/2007/relationships/hdphoto" Target="../media/hdphoto3.wdp"/><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5" name="Rechthoek 4"/>
          <p:cNvSpPr/>
          <p:nvPr/>
        </p:nvSpPr>
        <p:spPr>
          <a:xfrm>
            <a:off x="2534122" y="638200"/>
            <a:ext cx="2309434" cy="2511457"/>
          </a:xfrm>
          <a:prstGeom prst="rect">
            <a:avLst/>
          </a:prstGeom>
          <a:noFill/>
        </p:spPr>
        <p:txBody>
          <a:bodyPr wrap="square" lIns="48768" tIns="24384" rIns="48768" bIns="24384">
            <a:spAutoFit/>
          </a:bodyPr>
          <a:lstStyle/>
          <a:p>
            <a:r>
              <a:rPr lang="nl-NL" sz="4400" b="1" spc="8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Anapa</a:t>
            </a:r>
            <a:r>
              <a:rPr lang="nl-NL" sz="4400" b="1"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4400" b="1" spc="8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Airbase</a:t>
            </a:r>
            <a:endParaRPr lang="nl-NL" sz="4400" b="1"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lvl="1"/>
            <a:endParaRPr lang="nl-NL" sz="2400" b="1"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lvl="1"/>
            <a:r>
              <a:rPr lang="nl-NL" sz="2400" b="1"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 Co-Op</a:t>
            </a:r>
          </a:p>
          <a:p>
            <a:pPr lvl="1"/>
            <a:r>
              <a:rPr lang="nl-NL" sz="2400" b="1"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Mission</a:t>
            </a:r>
            <a:endParaRPr lang="nl-NL" sz="2000" b="1"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8" name="Rechthoek 7"/>
          <p:cNvSpPr/>
          <p:nvPr/>
        </p:nvSpPr>
        <p:spPr>
          <a:xfrm>
            <a:off x="134938" y="3375025"/>
            <a:ext cx="4608512" cy="1188018"/>
          </a:xfrm>
          <a:prstGeom prst="rect">
            <a:avLst/>
          </a:prstGeom>
          <a:noFill/>
        </p:spPr>
        <p:txBody>
          <a:bodyPr wrap="square" lIns="48768" tIns="24384" rIns="48768" bIns="24384">
            <a:spAutoFit/>
          </a:bodyPr>
          <a:lstStyle/>
          <a:p>
            <a:pPr defTabSz="382669">
              <a:tabLst>
                <a:tab pos="1529831" algn="l"/>
              </a:tabLst>
            </a:pPr>
            <a:r>
              <a:rPr lang="nl-NL" sz="1800" b="1"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Blue Team Briefing</a:t>
            </a:r>
          </a:p>
          <a:p>
            <a:pPr>
              <a:tabLst>
                <a:tab pos="1529831" algn="l"/>
              </a:tabLst>
            </a:pPr>
            <a:r>
              <a:rPr lang="nl-NL" sz="1400"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1. Primary Task:	Eliminate Russian SA-10 installation</a:t>
            </a:r>
          </a:p>
          <a:p>
            <a:pPr>
              <a:tabLst>
                <a:tab pos="1529831" algn="l"/>
              </a:tabLst>
            </a:pPr>
            <a:r>
              <a:rPr lang="nl-NL" sz="1400"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2. Secondary Task:	Destroy Russian Su-34 planes</a:t>
            </a:r>
          </a:p>
          <a:p>
            <a:pPr>
              <a:tabLst>
                <a:tab pos="1529831" algn="l"/>
              </a:tabLst>
            </a:pPr>
            <a:r>
              <a:rPr lang="nl-NL" sz="1400"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3. Operational Task:	Capture Georgian radars.</a:t>
            </a:r>
          </a:p>
          <a:p>
            <a:pPr>
              <a:tabLst>
                <a:tab pos="1529831" algn="l"/>
              </a:tabLst>
            </a:pPr>
            <a:r>
              <a:rPr lang="nl-NL" sz="1400"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4. Operational Task:	Destroy SAMs between Gudauata and Anapa</a:t>
            </a:r>
          </a:p>
        </p:txBody>
      </p:sp>
      <p:sp>
        <p:nvSpPr>
          <p:cNvPr id="9" name="Rechthoek 8"/>
          <p:cNvSpPr/>
          <p:nvPr/>
        </p:nvSpPr>
        <p:spPr>
          <a:xfrm>
            <a:off x="4052041" y="4598988"/>
            <a:ext cx="691409" cy="164212"/>
          </a:xfrm>
          <a:prstGeom prst="rect">
            <a:avLst/>
          </a:prstGeom>
          <a:noFill/>
        </p:spPr>
        <p:txBody>
          <a:bodyPr wrap="square" lIns="48768" tIns="24384" rIns="48768" bIns="24384">
            <a:spAutoFit/>
          </a:bodyPr>
          <a:lstStyle/>
          <a:p>
            <a:pPr algn="r" defTabSz="382669">
              <a:tabLst>
                <a:tab pos="1529831" algn="l"/>
              </a:tabLst>
            </a:pPr>
            <a:r>
              <a:rPr lang="nl-NL" sz="747"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747"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747"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10" name="Afbeelding 9"/>
          <p:cNvPicPr>
            <a:picLocks noChangeAspect="1"/>
          </p:cNvPicPr>
          <p:nvPr/>
        </p:nvPicPr>
        <p:blipFill>
          <a:blip r:embed="rId2"/>
          <a:stretch>
            <a:fillRect/>
          </a:stretch>
        </p:blipFill>
        <p:spPr>
          <a:xfrm rot="18612145">
            <a:off x="1118294" y="184997"/>
            <a:ext cx="1557422" cy="10372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Afbeelding 2"/>
          <p:cNvPicPr>
            <a:picLocks noChangeAspect="1"/>
          </p:cNvPicPr>
          <p:nvPr/>
        </p:nvPicPr>
        <p:blipFill>
          <a:blip r:embed="rId3"/>
          <a:stretch>
            <a:fillRect/>
          </a:stretch>
        </p:blipFill>
        <p:spPr>
          <a:xfrm rot="20071831">
            <a:off x="-172313" y="88583"/>
            <a:ext cx="1327505" cy="8841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Afbeelding 10"/>
          <p:cNvPicPr>
            <a:picLocks noChangeAspect="1"/>
          </p:cNvPicPr>
          <p:nvPr/>
        </p:nvPicPr>
        <p:blipFill>
          <a:blip r:embed="rId4"/>
          <a:stretch>
            <a:fillRect/>
          </a:stretch>
        </p:blipFill>
        <p:spPr>
          <a:xfrm rot="1539634">
            <a:off x="496123" y="1505678"/>
            <a:ext cx="1581459" cy="10342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27433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25" name="Rechthoek 24"/>
          <p:cNvSpPr/>
          <p:nvPr/>
        </p:nvSpPr>
        <p:spPr>
          <a:xfrm>
            <a:off x="134938" y="206375"/>
            <a:ext cx="2309434" cy="880241"/>
          </a:xfrm>
          <a:prstGeom prst="rect">
            <a:avLst/>
          </a:prstGeom>
          <a:noFill/>
        </p:spPr>
        <p:txBody>
          <a:bodyPr wrap="square" lIns="48768" tIns="24384" rIns="48768" bIns="24384">
            <a:spAutoFit/>
          </a:bodyPr>
          <a:lstStyle/>
          <a:p>
            <a:r>
              <a:rPr lang="nl-NL" sz="5400" b="1"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Situation</a:t>
            </a:r>
            <a:endParaRPr lang="nl-NL" sz="5400" b="1"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20" name="Afbeelding 11"/>
          <p:cNvPicPr>
            <a:picLocks noChangeAspect="1"/>
          </p:cNvPicPr>
          <p:nvPr/>
        </p:nvPicPr>
        <p:blipFill rotWithShape="1">
          <a:blip r:embed="rId2">
            <a:extLst>
              <a:ext uri="{28A0092B-C50C-407E-A947-70E740481C1C}">
                <a14:useLocalDpi xmlns:a14="http://schemas.microsoft.com/office/drawing/2010/main" val="0"/>
              </a:ext>
            </a:extLst>
          </a:blip>
          <a:srcRect l="29169" t="-189" r="-122" b="41899"/>
          <a:stretch/>
        </p:blipFill>
        <p:spPr>
          <a:xfrm>
            <a:off x="134938" y="1070248"/>
            <a:ext cx="4608511" cy="32403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1" name="Picture 2" descr="D:\My DCS World Missions\Free Georgia\Pictures\cvn70_carlvinson #0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8160" y="3375025"/>
            <a:ext cx="1989433" cy="13361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22" name="Lijntoelichting 1 26"/>
          <p:cNvSpPr/>
          <p:nvPr/>
        </p:nvSpPr>
        <p:spPr>
          <a:xfrm>
            <a:off x="2438400" y="3278994"/>
            <a:ext cx="960107" cy="239526"/>
          </a:xfrm>
          <a:prstGeom prst="borderCallout1">
            <a:avLst>
              <a:gd name="adj1" fmla="val 5503"/>
              <a:gd name="adj2" fmla="val 82094"/>
              <a:gd name="adj3" fmla="val -242689"/>
              <a:gd name="adj4" fmla="val 134281"/>
            </a:avLst>
          </a:prstGeom>
          <a:solidFill>
            <a:schemeClr val="accent2">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Town: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Anapa</a:t>
            </a:r>
            <a:endPar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3" name="PIJL-RECHTS 5"/>
          <p:cNvSpPr/>
          <p:nvPr/>
        </p:nvSpPr>
        <p:spPr>
          <a:xfrm rot="20519507">
            <a:off x="230800" y="2466655"/>
            <a:ext cx="2222471" cy="1112733"/>
          </a:xfrm>
          <a:prstGeom prst="rightArrow">
            <a:avLst>
              <a:gd name="adj1" fmla="val 50000"/>
              <a:gd name="adj2" fmla="val 51245"/>
            </a:avLst>
          </a:prstGeom>
          <a:solidFill>
            <a:schemeClr val="accent5">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BE" sz="16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USA </a:t>
            </a:r>
            <a:r>
              <a:rPr lang="nl-BE" sz="16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fleet</a:t>
            </a:r>
            <a:r>
              <a:rPr lang="nl-BE" sz="16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BE" sz="16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approaching</a:t>
            </a:r>
            <a:r>
              <a:rPr lang="nl-BE" sz="16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BE" sz="16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from</a:t>
            </a:r>
            <a:r>
              <a:rPr lang="nl-BE" sz="16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west</a:t>
            </a:r>
          </a:p>
        </p:txBody>
      </p:sp>
      <p:sp>
        <p:nvSpPr>
          <p:cNvPr id="24" name="PIJL-LINKS 6"/>
          <p:cNvSpPr/>
          <p:nvPr/>
        </p:nvSpPr>
        <p:spPr>
          <a:xfrm rot="4259020">
            <a:off x="3371642" y="3151913"/>
            <a:ext cx="1641654" cy="1006749"/>
          </a:xfrm>
          <a:prstGeom prst="leftArrow">
            <a:avLst/>
          </a:prstGeom>
          <a:solidFill>
            <a:schemeClr val="accent5">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BE" sz="16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NATO Air support </a:t>
            </a:r>
            <a:r>
              <a:rPr lang="nl-BE" sz="16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from</a:t>
            </a:r>
            <a:r>
              <a:rPr lang="nl-BE" sz="16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BE" sz="16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Gudauata</a:t>
            </a:r>
            <a:endParaRPr lang="nl-BE" sz="16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6" name="Rechthoek 30"/>
          <p:cNvSpPr/>
          <p:nvPr/>
        </p:nvSpPr>
        <p:spPr>
          <a:xfrm>
            <a:off x="4013769" y="234683"/>
            <a:ext cx="729681" cy="331509"/>
          </a:xfrm>
          <a:prstGeom prst="rect">
            <a:avLst/>
          </a:prstGeom>
          <a:solidFill>
            <a:schemeClr val="accent2">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NL" sz="16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Russia</a:t>
            </a:r>
          </a:p>
        </p:txBody>
      </p:sp>
      <p:sp>
        <p:nvSpPr>
          <p:cNvPr id="27" name="Rechthoek 31"/>
          <p:cNvSpPr/>
          <p:nvPr/>
        </p:nvSpPr>
        <p:spPr>
          <a:xfrm>
            <a:off x="4013769" y="638200"/>
            <a:ext cx="729681" cy="288032"/>
          </a:xfrm>
          <a:prstGeom prst="rect">
            <a:avLst/>
          </a:prstGeom>
          <a:solidFill>
            <a:schemeClr val="accent5">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NL" sz="16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NATO</a:t>
            </a:r>
          </a:p>
        </p:txBody>
      </p:sp>
      <p:sp>
        <p:nvSpPr>
          <p:cNvPr id="28" name="PIJL-RECHTS 12"/>
          <p:cNvSpPr/>
          <p:nvPr/>
        </p:nvSpPr>
        <p:spPr>
          <a:xfrm rot="4005046">
            <a:off x="2324941" y="145016"/>
            <a:ext cx="1409318" cy="1151665"/>
          </a:xfrm>
          <a:prstGeom prst="rightArrow">
            <a:avLst>
              <a:gd name="adj1" fmla="val 50000"/>
              <a:gd name="adj2" fmla="val 51245"/>
            </a:avLst>
          </a:prstGeom>
          <a:solidFill>
            <a:schemeClr val="accent5">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BE" sz="16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Northern</a:t>
            </a:r>
            <a:r>
              <a:rPr lang="nl-BE" sz="16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USA </a:t>
            </a:r>
            <a:r>
              <a:rPr lang="nl-BE" sz="16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Ships</a:t>
            </a:r>
            <a:endParaRPr lang="nl-BE" sz="16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9" name="Rechthoek 27"/>
          <p:cNvSpPr/>
          <p:nvPr/>
        </p:nvSpPr>
        <p:spPr>
          <a:xfrm>
            <a:off x="2438400" y="2366392"/>
            <a:ext cx="720080" cy="504056"/>
          </a:xfrm>
          <a:prstGeom prst="roundRect">
            <a:avLst/>
          </a:prstGeom>
          <a:solidFill>
            <a:schemeClr val="accent2">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Oil platforms</a:t>
            </a:r>
          </a:p>
        </p:txBody>
      </p:sp>
      <p:sp>
        <p:nvSpPr>
          <p:cNvPr id="30" name="Rechthoek 32"/>
          <p:cNvSpPr/>
          <p:nvPr/>
        </p:nvSpPr>
        <p:spPr>
          <a:xfrm>
            <a:off x="4068895" y="4598988"/>
            <a:ext cx="691409" cy="164212"/>
          </a:xfrm>
          <a:prstGeom prst="rect">
            <a:avLst/>
          </a:prstGeom>
          <a:noFill/>
        </p:spPr>
        <p:txBody>
          <a:bodyPr wrap="square" lIns="48768" tIns="24384" rIns="48768" bIns="24384">
            <a:spAutoFit/>
          </a:bodyPr>
          <a:lstStyle/>
          <a:p>
            <a:pPr algn="r" defTabSz="382669">
              <a:tabLst>
                <a:tab pos="1529831" algn="l"/>
              </a:tabLst>
            </a:pPr>
            <a:r>
              <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Tree>
    <p:extLst>
      <p:ext uri="{BB962C8B-B14F-4D97-AF65-F5344CB8AC3E}">
        <p14:creationId xmlns:p14="http://schemas.microsoft.com/office/powerpoint/2010/main" val="2867035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8" name="Rechthoek 7"/>
          <p:cNvSpPr/>
          <p:nvPr/>
        </p:nvSpPr>
        <p:spPr>
          <a:xfrm>
            <a:off x="2654300" y="1358900"/>
            <a:ext cx="2089150" cy="3240088"/>
          </a:xfrm>
          <a:prstGeom prst="rect">
            <a:avLst/>
          </a:prstGeom>
          <a:noFill/>
        </p:spPr>
        <p:txBody>
          <a:bodyPr wrap="square" lIns="48768" tIns="24384" rIns="48768" bIns="24384">
            <a:noAutofit/>
          </a:bodyPr>
          <a:lstStyle/>
          <a:p>
            <a:pPr defTabSz="382669">
              <a:tabLst>
                <a:tab pos="1529831" algn="l"/>
              </a:tabLst>
            </a:pP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There are 3 </a:t>
            </a:r>
          </a:p>
          <a:p>
            <a:pPr defTabSz="382669">
              <a:tabLst>
                <a:tab pos="1529831" algn="l"/>
              </a:tabLst>
            </a:pP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ship vessels in the </a:t>
            </a:r>
          </a:p>
          <a:p>
            <a:pPr defTabSz="382669">
              <a:tabLst>
                <a:tab pos="1529831" algn="l"/>
              </a:tabLst>
            </a:pP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North that must be destroyed to avoid a large USA infantry force approaching Anapa. Fortunately, our Krymsk Su-34 anti-ship air fleet is nearby and is assisting with the defenses with KH-31A/P anti radiation missiles.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They</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are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awaiting</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your</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command</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using</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radio menu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while</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orbiting</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Defend</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our</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Su-34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planes</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as we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only</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got</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10 of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them</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left</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Use</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Su-25T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fleet</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Anapa</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assist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ship</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SEAD attack.</a:t>
            </a:r>
          </a:p>
        </p:txBody>
      </p:sp>
      <p:sp>
        <p:nvSpPr>
          <p:cNvPr id="9" name="Rechthoek 8"/>
          <p:cNvSpPr/>
          <p:nvPr/>
        </p:nvSpPr>
        <p:spPr>
          <a:xfrm>
            <a:off x="4052041" y="4607604"/>
            <a:ext cx="691409" cy="164212"/>
          </a:xfrm>
          <a:prstGeom prst="rect">
            <a:avLst/>
          </a:prstGeom>
          <a:noFill/>
        </p:spPr>
        <p:txBody>
          <a:bodyPr wrap="square" lIns="48768" tIns="24384" rIns="48768" bIns="24384">
            <a:spAutoFit/>
          </a:bodyPr>
          <a:lstStyle/>
          <a:p>
            <a:pPr algn="r" defTabSz="382669">
              <a:tabLst>
                <a:tab pos="1529831" algn="l"/>
              </a:tabLst>
            </a:pPr>
            <a:r>
              <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134938" y="212102"/>
            <a:ext cx="2374900" cy="1095685"/>
          </a:xfrm>
          <a:prstGeom prst="rect">
            <a:avLst/>
          </a:prstGeom>
          <a:noFill/>
        </p:spPr>
        <p:txBody>
          <a:bodyPr wrap="square" lIns="48768" tIns="24384" rIns="48768" bIns="24384">
            <a:spAutoFit/>
          </a:bodyPr>
          <a:lstStyle/>
          <a:p>
            <a:r>
              <a:rPr lang="nl-NL" sz="2800" b="1"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Primary Task</a:t>
            </a:r>
          </a:p>
          <a:p>
            <a:pPr>
              <a:tabLst>
                <a:tab pos="1529831" algn="l"/>
              </a:tabLst>
            </a:pP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Destroy</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Northern</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USA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ship</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vessels</a:t>
            </a:r>
            <a:endPar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14" name="Afbeelding 13"/>
          <p:cNvPicPr>
            <a:picLocks noChangeAspect="1"/>
          </p:cNvPicPr>
          <p:nvPr/>
        </p:nvPicPr>
        <p:blipFill rotWithShape="1">
          <a:blip r:embed="rId2">
            <a:extLst>
              <a:ext uri="{28A0092B-C50C-407E-A947-70E740481C1C}">
                <a14:useLocalDpi xmlns:a14="http://schemas.microsoft.com/office/drawing/2010/main" val="0"/>
              </a:ext>
            </a:extLst>
          </a:blip>
          <a:srcRect l="55518" t="-107" r="-354" b="61609"/>
          <a:stretch/>
        </p:blipFill>
        <p:spPr>
          <a:xfrm>
            <a:off x="134938" y="1646312"/>
            <a:ext cx="2374900" cy="27363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Lijntoelichting 1 17"/>
          <p:cNvSpPr/>
          <p:nvPr/>
        </p:nvSpPr>
        <p:spPr>
          <a:xfrm>
            <a:off x="350168" y="1790328"/>
            <a:ext cx="648072" cy="432048"/>
          </a:xfrm>
          <a:prstGeom prst="borderCallout1">
            <a:avLst>
              <a:gd name="adj1" fmla="val 60014"/>
              <a:gd name="adj2" fmla="val 98204"/>
              <a:gd name="adj3" fmla="val 118760"/>
              <a:gd name="adj4" fmla="val 143999"/>
            </a:avLst>
          </a:prstGeom>
          <a:solidFill>
            <a:schemeClr val="accent5">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Northern</a:t>
            </a:r>
            <a:endPar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algn="ctr" defTabSz="382669">
              <a:tabLst>
                <a:tab pos="1529831" algn="l"/>
              </a:tabLst>
            </a:pP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FARPs</a:t>
            </a:r>
            <a:endPar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1" name="PIJL-LINKS 20"/>
          <p:cNvSpPr/>
          <p:nvPr/>
        </p:nvSpPr>
        <p:spPr>
          <a:xfrm rot="3561204">
            <a:off x="1365230" y="2179450"/>
            <a:ext cx="892074" cy="859299"/>
          </a:xfrm>
          <a:prstGeom prst="leftArrow">
            <a:avLst/>
          </a:prstGeom>
          <a:solidFill>
            <a:schemeClr val="accent2">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Destroy</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Ships</a:t>
            </a:r>
            <a:endPar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2" name="Afgeronde rechthoek 21"/>
          <p:cNvSpPr/>
          <p:nvPr/>
        </p:nvSpPr>
        <p:spPr>
          <a:xfrm rot="1399817">
            <a:off x="1983930" y="2913919"/>
            <a:ext cx="461079" cy="395692"/>
          </a:xfrm>
          <a:prstGeom prst="roundRect">
            <a:avLst>
              <a:gd name="adj" fmla="val 35761"/>
            </a:avLst>
          </a:prstGeom>
          <a:solidFill>
            <a:schemeClr val="accent2">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endParaRPr lang="nl-BE" sz="1200" spc="8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3" name="Lijntoelichting 1 22"/>
          <p:cNvSpPr/>
          <p:nvPr/>
        </p:nvSpPr>
        <p:spPr>
          <a:xfrm>
            <a:off x="494184" y="3590528"/>
            <a:ext cx="1440160" cy="489654"/>
          </a:xfrm>
          <a:prstGeom prst="borderCallout1">
            <a:avLst>
              <a:gd name="adj1" fmla="val -628"/>
              <a:gd name="adj2" fmla="val 45501"/>
              <a:gd name="adj3" fmla="val -87458"/>
              <a:gd name="adj4" fmla="val 116587"/>
            </a:avLst>
          </a:prstGeom>
          <a:solidFill>
            <a:schemeClr val="accent2">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Estimated</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location</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the Su-34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planes</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p:txBody>
      </p:sp>
      <p:pic>
        <p:nvPicPr>
          <p:cNvPr id="24" name="Picture 8" descr="D:\My DCS World Missions\Free Georgia\Pictures\CG-60 USS Normandy #0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41276">
            <a:off x="2644417" y="-79593"/>
            <a:ext cx="2193844" cy="14153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566617104"/>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8" name="Rechthoek 7"/>
          <p:cNvSpPr/>
          <p:nvPr/>
        </p:nvSpPr>
        <p:spPr>
          <a:xfrm>
            <a:off x="2654300" y="1358900"/>
            <a:ext cx="2089150" cy="3240088"/>
          </a:xfrm>
          <a:prstGeom prst="rect">
            <a:avLst/>
          </a:prstGeom>
          <a:noFill/>
        </p:spPr>
        <p:txBody>
          <a:bodyPr wrap="square" lIns="48768" tIns="24384" rIns="48768" bIns="24384">
            <a:noAutofit/>
          </a:bodyPr>
          <a:lstStyle/>
          <a:p>
            <a:pPr defTabSz="382669">
              <a:tabLst>
                <a:tab pos="1529831" algn="l"/>
              </a:tabLst>
            </a:pP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USA has a    large helicopter deployment force within the Northern region of Anapa operational.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They</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are re-</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deploying</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large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mobile units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from</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ships</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land. These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forces</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immediately</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start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their</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way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Anapa</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airbase</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capture</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Destroy</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these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helicopters</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secure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our</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airbase</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Note</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that</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there</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are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SAMs</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defending</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deployment</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zones.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Fly</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Su-27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Su-33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Mig-29S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eliminate</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these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helicopters</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p:txBody>
      </p:sp>
      <p:sp>
        <p:nvSpPr>
          <p:cNvPr id="9" name="Rechthoek 8"/>
          <p:cNvSpPr/>
          <p:nvPr/>
        </p:nvSpPr>
        <p:spPr>
          <a:xfrm>
            <a:off x="3950568" y="4599367"/>
            <a:ext cx="691409" cy="164212"/>
          </a:xfrm>
          <a:prstGeom prst="rect">
            <a:avLst/>
          </a:prstGeom>
          <a:noFill/>
        </p:spPr>
        <p:txBody>
          <a:bodyPr wrap="square" lIns="48768" tIns="24384" rIns="48768" bIns="24384">
            <a:spAutoFit/>
          </a:bodyPr>
          <a:lstStyle/>
          <a:p>
            <a:pPr algn="r" defTabSz="382669">
              <a:tabLst>
                <a:tab pos="1529831" algn="l"/>
              </a:tabLst>
            </a:pPr>
            <a:r>
              <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134938" y="206152"/>
            <a:ext cx="2374900" cy="1095685"/>
          </a:xfrm>
          <a:prstGeom prst="rect">
            <a:avLst/>
          </a:prstGeom>
          <a:noFill/>
        </p:spPr>
        <p:txBody>
          <a:bodyPr wrap="square" lIns="48768" tIns="24384" rIns="48768" bIns="24384">
            <a:spAutoFit/>
          </a:bodyPr>
          <a:lstStyle/>
          <a:p>
            <a:r>
              <a:rPr lang="nl-NL" sz="2800" b="1"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Secondary Task</a:t>
            </a:r>
          </a:p>
          <a:p>
            <a:pPr>
              <a:tabLst>
                <a:tab pos="1529831" algn="l"/>
              </a:tabLst>
            </a:pP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Destroy</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USA CH-53E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helicopters</a:t>
            </a:r>
            <a:endPar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22" name="Afbeelding 21"/>
          <p:cNvPicPr>
            <a:picLocks noChangeAspect="1"/>
          </p:cNvPicPr>
          <p:nvPr/>
        </p:nvPicPr>
        <p:blipFill rotWithShape="1">
          <a:blip r:embed="rId2">
            <a:extLst>
              <a:ext uri="{28A0092B-C50C-407E-A947-70E740481C1C}">
                <a14:useLocalDpi xmlns:a14="http://schemas.microsoft.com/office/drawing/2010/main" val="0"/>
              </a:ext>
            </a:extLst>
          </a:blip>
          <a:srcRect l="55518" t="-107" r="-354" b="61609"/>
          <a:stretch/>
        </p:blipFill>
        <p:spPr>
          <a:xfrm>
            <a:off x="134938" y="2015914"/>
            <a:ext cx="2374900" cy="24387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Afgeronde rechthoek 22"/>
          <p:cNvSpPr/>
          <p:nvPr/>
        </p:nvSpPr>
        <p:spPr>
          <a:xfrm>
            <a:off x="1399350" y="2158464"/>
            <a:ext cx="192021" cy="172886"/>
          </a:xfrm>
          <a:prstGeom prst="roundRect">
            <a:avLst>
              <a:gd name="adj" fmla="val 35761"/>
            </a:avLst>
          </a:prstGeom>
          <a:solidFill>
            <a:schemeClr val="accent5">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endParaRPr lang="nl-BE" sz="1200" spc="8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4" name="Afgeronde rechthoek 23"/>
          <p:cNvSpPr/>
          <p:nvPr/>
        </p:nvSpPr>
        <p:spPr>
          <a:xfrm>
            <a:off x="1141188" y="2222446"/>
            <a:ext cx="192021" cy="172886"/>
          </a:xfrm>
          <a:prstGeom prst="roundRect">
            <a:avLst>
              <a:gd name="adj" fmla="val 35761"/>
            </a:avLst>
          </a:prstGeom>
          <a:solidFill>
            <a:schemeClr val="accent5">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endParaRPr lang="nl-BE" sz="1200" spc="8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7" name="PIJL-LINKS 26"/>
          <p:cNvSpPr/>
          <p:nvPr/>
        </p:nvSpPr>
        <p:spPr>
          <a:xfrm rot="3798863">
            <a:off x="839712" y="2920737"/>
            <a:ext cx="1189485" cy="700932"/>
          </a:xfrm>
          <a:prstGeom prst="leftArrow">
            <a:avLst/>
          </a:prstGeom>
          <a:solidFill>
            <a:schemeClr val="accent2">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Destroy</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CH-53E</a:t>
            </a:r>
          </a:p>
        </p:txBody>
      </p:sp>
      <p:sp>
        <p:nvSpPr>
          <p:cNvPr id="30" name="Afgeronde rechthoek 29"/>
          <p:cNvSpPr/>
          <p:nvPr/>
        </p:nvSpPr>
        <p:spPr>
          <a:xfrm>
            <a:off x="787017" y="2244907"/>
            <a:ext cx="192021" cy="172886"/>
          </a:xfrm>
          <a:prstGeom prst="roundRect">
            <a:avLst>
              <a:gd name="adj" fmla="val 35761"/>
            </a:avLst>
          </a:prstGeom>
          <a:solidFill>
            <a:schemeClr val="accent5">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endParaRPr lang="nl-BE" sz="1200" spc="8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31" name="Afgeronde rechthoek 30"/>
          <p:cNvSpPr/>
          <p:nvPr/>
        </p:nvSpPr>
        <p:spPr>
          <a:xfrm>
            <a:off x="911728" y="2473900"/>
            <a:ext cx="835395" cy="172886"/>
          </a:xfrm>
          <a:prstGeom prst="roundRect">
            <a:avLst>
              <a:gd name="adj" fmla="val 35761"/>
            </a:avLst>
          </a:prstGeom>
          <a:solidFill>
            <a:schemeClr val="accent5">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endParaRPr lang="nl-BE" sz="1200" spc="8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6" name="Lijntoelichting 1 25"/>
          <p:cNvSpPr/>
          <p:nvPr/>
        </p:nvSpPr>
        <p:spPr>
          <a:xfrm>
            <a:off x="1809392" y="1934344"/>
            <a:ext cx="667787" cy="504056"/>
          </a:xfrm>
          <a:prstGeom prst="borderCallout1">
            <a:avLst>
              <a:gd name="adj1" fmla="val 38665"/>
              <a:gd name="adj2" fmla="val -725"/>
              <a:gd name="adj3" fmla="val 122443"/>
              <a:gd name="adj4" fmla="val -75891"/>
            </a:avLst>
          </a:prstGeom>
          <a:solidFill>
            <a:schemeClr val="accent5">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Landing Zones</a:t>
            </a:r>
          </a:p>
        </p:txBody>
      </p:sp>
      <p:pic>
        <p:nvPicPr>
          <p:cNvPr id="3" name="Afbeelding 2"/>
          <p:cNvPicPr>
            <a:picLocks noChangeAspect="1"/>
          </p:cNvPicPr>
          <p:nvPr/>
        </p:nvPicPr>
        <p:blipFill rotWithShape="1">
          <a:blip r:embed="rId3" cstate="print">
            <a:extLst>
              <a:ext uri="{28A0092B-C50C-407E-A947-70E740481C1C}">
                <a14:useLocalDpi xmlns:a14="http://schemas.microsoft.com/office/drawing/2010/main" val="0"/>
              </a:ext>
            </a:extLst>
          </a:blip>
          <a:srcRect b="5452"/>
          <a:stretch/>
        </p:blipFill>
        <p:spPr>
          <a:xfrm rot="20939116">
            <a:off x="2420539" y="-97688"/>
            <a:ext cx="2233612" cy="14289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80637786"/>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8" name="Rechthoek 7"/>
          <p:cNvSpPr/>
          <p:nvPr/>
        </p:nvSpPr>
        <p:spPr>
          <a:xfrm>
            <a:off x="2654300" y="1358900"/>
            <a:ext cx="2089150" cy="3240088"/>
          </a:xfrm>
          <a:prstGeom prst="rect">
            <a:avLst/>
          </a:prstGeom>
          <a:noFill/>
        </p:spPr>
        <p:txBody>
          <a:bodyPr wrap="square" lIns="48768" tIns="24384" rIns="48768" bIns="24384">
            <a:noAutofit/>
          </a:bodyPr>
          <a:lstStyle/>
          <a:p>
            <a:pPr defTabSz="382669">
              <a:tabLst>
                <a:tab pos="1529831" algn="l"/>
              </a:tabLst>
            </a:pP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p>
          <a:p>
            <a:pPr defTabSz="382669">
              <a:tabLst>
                <a:tab pos="1529831" algn="l"/>
              </a:tabLst>
            </a:pPr>
            <a:endPar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defTabSz="382669">
              <a:tabLst>
                <a:tab pos="1529831" algn="l"/>
              </a:tabLst>
            </a:pP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 large USA infantry units are approaching Anapa.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Note</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that</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size</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the USA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largely</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depends</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on the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effectiveness</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the Russian attacks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Northern</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ships</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deployments</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Destroy</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approaching</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using</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our</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KA-50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helicopters</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or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our</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Su-25T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Su-27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ground</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defenses</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p:txBody>
      </p:sp>
      <p:sp>
        <p:nvSpPr>
          <p:cNvPr id="9" name="Rechthoek 8"/>
          <p:cNvSpPr/>
          <p:nvPr/>
        </p:nvSpPr>
        <p:spPr>
          <a:xfrm>
            <a:off x="4052041" y="4607604"/>
            <a:ext cx="691409" cy="164212"/>
          </a:xfrm>
          <a:prstGeom prst="rect">
            <a:avLst/>
          </a:prstGeom>
          <a:noFill/>
        </p:spPr>
        <p:txBody>
          <a:bodyPr wrap="square" lIns="48768" tIns="24384" rIns="48768" bIns="24384">
            <a:spAutoFit/>
          </a:bodyPr>
          <a:lstStyle/>
          <a:p>
            <a:pPr algn="r" defTabSz="382669">
              <a:tabLst>
                <a:tab pos="1529831" algn="l"/>
              </a:tabLst>
            </a:pPr>
            <a:r>
              <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134938" y="206152"/>
            <a:ext cx="2309434" cy="1095685"/>
          </a:xfrm>
          <a:prstGeom prst="rect">
            <a:avLst/>
          </a:prstGeom>
          <a:noFill/>
        </p:spPr>
        <p:txBody>
          <a:bodyPr wrap="square" lIns="48768" tIns="24384" rIns="48768" bIns="24384">
            <a:spAutoFit/>
          </a:bodyPr>
          <a:lstStyle/>
          <a:p>
            <a:r>
              <a:rPr lang="nl-NL" sz="2800" b="1"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Operational Task</a:t>
            </a:r>
          </a:p>
          <a:p>
            <a:pPr>
              <a:tabLst>
                <a:tab pos="1529831" algn="l"/>
              </a:tabLst>
            </a:pP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Stop the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upcoming</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USA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p:txBody>
      </p:sp>
      <p:pic>
        <p:nvPicPr>
          <p:cNvPr id="5" name="Afbeelding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114323">
            <a:off x="2796965" y="145597"/>
            <a:ext cx="1659580" cy="10455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3" name="Afbeelding 22"/>
          <p:cNvPicPr>
            <a:picLocks noChangeAspect="1"/>
          </p:cNvPicPr>
          <p:nvPr/>
        </p:nvPicPr>
        <p:blipFill rotWithShape="1">
          <a:blip r:embed="rId3">
            <a:extLst>
              <a:ext uri="{28A0092B-C50C-407E-A947-70E740481C1C}">
                <a14:useLocalDpi xmlns:a14="http://schemas.microsoft.com/office/drawing/2010/main" val="0"/>
              </a:ext>
            </a:extLst>
          </a:blip>
          <a:srcRect l="55518" t="-107" r="-354" b="61609"/>
          <a:stretch/>
        </p:blipFill>
        <p:spPr>
          <a:xfrm>
            <a:off x="134938" y="2015914"/>
            <a:ext cx="2374900" cy="25830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4" name="Afgeronde rechthoek 23"/>
          <p:cNvSpPr/>
          <p:nvPr/>
        </p:nvSpPr>
        <p:spPr>
          <a:xfrm>
            <a:off x="1399350" y="2158464"/>
            <a:ext cx="192021" cy="172886"/>
          </a:xfrm>
          <a:prstGeom prst="roundRect">
            <a:avLst>
              <a:gd name="adj" fmla="val 35761"/>
            </a:avLst>
          </a:prstGeom>
          <a:solidFill>
            <a:schemeClr val="accent5">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endParaRPr lang="nl-BE" sz="1200" spc="8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5" name="Afgeronde rechthoek 24"/>
          <p:cNvSpPr/>
          <p:nvPr/>
        </p:nvSpPr>
        <p:spPr>
          <a:xfrm>
            <a:off x="1141188" y="2222446"/>
            <a:ext cx="192021" cy="172886"/>
          </a:xfrm>
          <a:prstGeom prst="roundRect">
            <a:avLst>
              <a:gd name="adj" fmla="val 35761"/>
            </a:avLst>
          </a:prstGeom>
          <a:solidFill>
            <a:schemeClr val="accent5">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endParaRPr lang="nl-BE" sz="1200" spc="8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6" name="PIJL-LINKS 25"/>
          <p:cNvSpPr/>
          <p:nvPr/>
        </p:nvSpPr>
        <p:spPr>
          <a:xfrm rot="3798863">
            <a:off x="1140814" y="3101566"/>
            <a:ext cx="892074" cy="869177"/>
          </a:xfrm>
          <a:prstGeom prst="leftArrow">
            <a:avLst/>
          </a:prstGeom>
          <a:solidFill>
            <a:srgbClr val="B02200"/>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Air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Defenses</a:t>
            </a:r>
            <a:endPar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7" name="Afgeronde rechthoek 26"/>
          <p:cNvSpPr/>
          <p:nvPr/>
        </p:nvSpPr>
        <p:spPr>
          <a:xfrm>
            <a:off x="787017" y="2244907"/>
            <a:ext cx="192021" cy="172886"/>
          </a:xfrm>
          <a:prstGeom prst="roundRect">
            <a:avLst>
              <a:gd name="adj" fmla="val 35761"/>
            </a:avLst>
          </a:prstGeom>
          <a:solidFill>
            <a:schemeClr val="accent5">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endParaRPr lang="nl-BE" sz="1200" spc="8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30" name="PIJL-LINKS 29"/>
          <p:cNvSpPr/>
          <p:nvPr/>
        </p:nvSpPr>
        <p:spPr>
          <a:xfrm rot="2288878" flipH="1">
            <a:off x="369020" y="2366139"/>
            <a:ext cx="1066011" cy="1062480"/>
          </a:xfrm>
          <a:prstGeom prst="leftArrow">
            <a:avLst/>
          </a:prstGeom>
          <a:solidFill>
            <a:schemeClr val="accent5">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BE"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BE"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BE"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deployment</a:t>
            </a:r>
            <a:endParaRPr lang="nl-BE"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Tree>
    <p:extLst>
      <p:ext uri="{BB962C8B-B14F-4D97-AF65-F5344CB8AC3E}">
        <p14:creationId xmlns:p14="http://schemas.microsoft.com/office/powerpoint/2010/main" val="3740347406"/>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8" name="Rechthoek 7"/>
          <p:cNvSpPr/>
          <p:nvPr/>
        </p:nvSpPr>
        <p:spPr>
          <a:xfrm>
            <a:off x="2654300" y="1502296"/>
            <a:ext cx="2011680" cy="2583074"/>
          </a:xfrm>
          <a:prstGeom prst="rect">
            <a:avLst/>
          </a:prstGeom>
          <a:noFill/>
        </p:spPr>
        <p:txBody>
          <a:bodyPr wrap="square" lIns="48768" tIns="24384" rIns="48768" bIns="24384">
            <a:noAutofit/>
          </a:bodyPr>
          <a:lstStyle/>
          <a:p>
            <a:pPr defTabSz="382669">
              <a:tabLst>
                <a:tab pos="1529831" algn="l"/>
              </a:tabLst>
            </a:pP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Oil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workers</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are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still</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residing</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on the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oil</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platforms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sea</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They</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must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saved</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as the USA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fleet</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is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approaching</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fast</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Ensure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their</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safetly</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by</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aboarding</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Mi-8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fleet</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Anapa</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airbase</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fly</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oil</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platforms. A red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smoke</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signal</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indicates</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which</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platform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contains</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workers</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rescued</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Land on the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oil</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platform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landing platform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onboard</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workers</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Once</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safe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within</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Mi-8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fly</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Gelend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ensure</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their</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safety</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p:txBody>
      </p:sp>
      <p:sp>
        <p:nvSpPr>
          <p:cNvPr id="9" name="Rechthoek 8"/>
          <p:cNvSpPr/>
          <p:nvPr/>
        </p:nvSpPr>
        <p:spPr>
          <a:xfrm>
            <a:off x="4052041" y="4607604"/>
            <a:ext cx="691409" cy="164212"/>
          </a:xfrm>
          <a:prstGeom prst="rect">
            <a:avLst/>
          </a:prstGeom>
          <a:noFill/>
        </p:spPr>
        <p:txBody>
          <a:bodyPr wrap="square" lIns="48768" tIns="24384" rIns="48768" bIns="24384">
            <a:spAutoFit/>
          </a:bodyPr>
          <a:lstStyle/>
          <a:p>
            <a:pPr algn="r" defTabSz="382669">
              <a:tabLst>
                <a:tab pos="1529831" algn="l"/>
              </a:tabLst>
            </a:pPr>
            <a:r>
              <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134938" y="206152"/>
            <a:ext cx="2374900" cy="1095685"/>
          </a:xfrm>
          <a:prstGeom prst="rect">
            <a:avLst/>
          </a:prstGeom>
          <a:noFill/>
        </p:spPr>
        <p:txBody>
          <a:bodyPr wrap="square" lIns="48768" tIns="24384" rIns="48768" bIns="24384">
            <a:spAutoFit/>
          </a:bodyPr>
          <a:lstStyle/>
          <a:p>
            <a:r>
              <a:rPr lang="nl-NL" sz="2800" b="1"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Operational Task</a:t>
            </a:r>
          </a:p>
          <a:p>
            <a:pPr>
              <a:tabLst>
                <a:tab pos="1529831" algn="l"/>
              </a:tabLst>
            </a:pP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Rescue</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workers</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from</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oil</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platform</a:t>
            </a:r>
          </a:p>
        </p:txBody>
      </p:sp>
      <p:pic>
        <p:nvPicPr>
          <p:cNvPr id="15" name="Afbeelding 14"/>
          <p:cNvPicPr>
            <a:picLocks noChangeAspect="1"/>
          </p:cNvPicPr>
          <p:nvPr/>
        </p:nvPicPr>
        <p:blipFill rotWithShape="1">
          <a:blip r:embed="rId2" cstate="print">
            <a:extLst>
              <a:ext uri="{28A0092B-C50C-407E-A947-70E740481C1C}">
                <a14:useLocalDpi xmlns:a14="http://schemas.microsoft.com/office/drawing/2010/main" val="0"/>
              </a:ext>
            </a:extLst>
          </a:blip>
          <a:srcRect b="46025"/>
          <a:stretch/>
        </p:blipFill>
        <p:spPr>
          <a:xfrm>
            <a:off x="127577" y="2088270"/>
            <a:ext cx="2374900" cy="24383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PIJL-RECHTS 16"/>
          <p:cNvSpPr/>
          <p:nvPr/>
        </p:nvSpPr>
        <p:spPr>
          <a:xfrm rot="19659391">
            <a:off x="217608" y="3596420"/>
            <a:ext cx="1222066" cy="758330"/>
          </a:xfrm>
          <a:prstGeom prst="rightArrow">
            <a:avLst/>
          </a:prstGeom>
          <a:solidFill>
            <a:schemeClr val="accent5">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USA western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ship</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fleet</a:t>
            </a:r>
            <a:endPar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9" name="Afgeronde rechthoek 18"/>
          <p:cNvSpPr/>
          <p:nvPr/>
        </p:nvSpPr>
        <p:spPr>
          <a:xfrm rot="1399817">
            <a:off x="1273767" y="3305611"/>
            <a:ext cx="461079" cy="395692"/>
          </a:xfrm>
          <a:prstGeom prst="roundRect">
            <a:avLst>
              <a:gd name="adj" fmla="val 35761"/>
            </a:avLst>
          </a:prstGeom>
          <a:solidFill>
            <a:schemeClr val="accent2">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endParaRPr lang="nl-BE" sz="1200" spc="8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0" name="Lijntoelichting 1 19"/>
          <p:cNvSpPr/>
          <p:nvPr/>
        </p:nvSpPr>
        <p:spPr>
          <a:xfrm>
            <a:off x="1501726" y="3806552"/>
            <a:ext cx="1008112" cy="576064"/>
          </a:xfrm>
          <a:prstGeom prst="borderCallout1">
            <a:avLst>
              <a:gd name="adj1" fmla="val -628"/>
              <a:gd name="adj2" fmla="val 45501"/>
              <a:gd name="adj3" fmla="val -47860"/>
              <a:gd name="adj4" fmla="val 1847"/>
            </a:avLst>
          </a:prstGeom>
          <a:solidFill>
            <a:schemeClr val="accent2">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Oil platforms</a:t>
            </a:r>
          </a:p>
        </p:txBody>
      </p:sp>
      <p:sp>
        <p:nvSpPr>
          <p:cNvPr id="21" name="PIJL-LINKS 20"/>
          <p:cNvSpPr/>
          <p:nvPr/>
        </p:nvSpPr>
        <p:spPr>
          <a:xfrm rot="20438052">
            <a:off x="1549471" y="2978398"/>
            <a:ext cx="720614" cy="407488"/>
          </a:xfrm>
          <a:prstGeom prst="leftArrow">
            <a:avLst/>
          </a:prstGeom>
          <a:solidFill>
            <a:schemeClr val="accent2">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Rescue</a:t>
            </a:r>
            <a:endPar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30" name="PIJL-RECHTS 29"/>
          <p:cNvSpPr/>
          <p:nvPr/>
        </p:nvSpPr>
        <p:spPr>
          <a:xfrm rot="479154">
            <a:off x="1670549" y="3358810"/>
            <a:ext cx="839104" cy="407488"/>
          </a:xfrm>
          <a:prstGeom prst="rightArrow">
            <a:avLst/>
          </a:prstGeom>
          <a:solidFill>
            <a:schemeClr val="accent2">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deploy</a:t>
            </a:r>
            <a:endPar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2" name="Afbeelding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656080">
            <a:off x="2709971" y="-41421"/>
            <a:ext cx="2077577" cy="13850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13550094"/>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8884C"/>
        </a:solidFill>
        <a:effectLst/>
      </p:bgPr>
    </p:bg>
    <p:spTree>
      <p:nvGrpSpPr>
        <p:cNvPr id="1" name=""/>
        <p:cNvGrpSpPr/>
        <p:nvPr/>
      </p:nvGrpSpPr>
      <p:grpSpPr>
        <a:xfrm>
          <a:off x="0" y="0"/>
          <a:ext cx="0" cy="0"/>
          <a:chOff x="0" y="0"/>
          <a:chExt cx="0" cy="0"/>
        </a:xfrm>
      </p:grpSpPr>
      <p:sp>
        <p:nvSpPr>
          <p:cNvPr id="8" name="Rechthoek 7"/>
          <p:cNvSpPr/>
          <p:nvPr/>
        </p:nvSpPr>
        <p:spPr>
          <a:xfrm>
            <a:off x="134938" y="1358900"/>
            <a:ext cx="3340761" cy="1267658"/>
          </a:xfrm>
          <a:prstGeom prst="rect">
            <a:avLst/>
          </a:prstGeom>
          <a:noFill/>
        </p:spPr>
        <p:txBody>
          <a:bodyPr wrap="square" lIns="48768" tIns="24384" rIns="48768" bIns="24384">
            <a:noAutofit/>
          </a:bodyPr>
          <a:lstStyle/>
          <a:p>
            <a:pPr defTabSz="382669">
              <a:tabLst>
                <a:tab pos="1529831" algn="l"/>
              </a:tabLst>
            </a:pP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During</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 transport flight,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receive</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different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instructions</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load or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unload</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packages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from</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These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instructions</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can</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executed</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using</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communication</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menu in DCS World. The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communication</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menu is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activated</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by</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pressing the right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key</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on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your</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keyboard. (default is a ‘\’).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Within</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communication</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menu,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need</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press</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(F10)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activate</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further</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 options. </a:t>
            </a:r>
            <a:endParaRPr lang="nl-NL" sz="1200" i="1"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9" name="Rechthoek 8"/>
          <p:cNvSpPr/>
          <p:nvPr/>
        </p:nvSpPr>
        <p:spPr>
          <a:xfrm>
            <a:off x="4031387" y="4632318"/>
            <a:ext cx="691409" cy="164212"/>
          </a:xfrm>
          <a:prstGeom prst="rect">
            <a:avLst/>
          </a:prstGeom>
          <a:noFill/>
        </p:spPr>
        <p:txBody>
          <a:bodyPr wrap="square" lIns="48768" tIns="24384" rIns="48768" bIns="24384">
            <a:spAutoFit/>
          </a:bodyPr>
          <a:lstStyle/>
          <a:p>
            <a:pPr algn="r" defTabSz="382669">
              <a:tabLst>
                <a:tab pos="1529831" algn="l"/>
              </a:tabLst>
            </a:pPr>
            <a:r>
              <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134938" y="206375"/>
            <a:ext cx="4418761" cy="1157240"/>
          </a:xfrm>
          <a:prstGeom prst="rect">
            <a:avLst/>
          </a:prstGeom>
          <a:noFill/>
        </p:spPr>
        <p:txBody>
          <a:bodyPr wrap="square" lIns="48768" tIns="24384" rIns="48768" bIns="24384">
            <a:spAutoFit/>
          </a:bodyPr>
          <a:lstStyle/>
          <a:p>
            <a:r>
              <a:rPr lang="nl-NL" sz="3200" b="1"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General information</a:t>
            </a:r>
          </a:p>
          <a:p>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Execute</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transport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instructions</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using</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communication</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menu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then</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selecting</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(F10).</a:t>
            </a:r>
          </a:p>
        </p:txBody>
      </p:sp>
      <p:sp>
        <p:nvSpPr>
          <p:cNvPr id="15" name="Rechthoek 14"/>
          <p:cNvSpPr/>
          <p:nvPr/>
        </p:nvSpPr>
        <p:spPr>
          <a:xfrm>
            <a:off x="2582416" y="2942456"/>
            <a:ext cx="2161034" cy="1097519"/>
          </a:xfrm>
          <a:prstGeom prst="rect">
            <a:avLst/>
          </a:prstGeom>
          <a:noFill/>
        </p:spPr>
        <p:txBody>
          <a:bodyPr wrap="square" lIns="48768" tIns="24384" rIns="48768" bIns="24384">
            <a:noAutofit/>
          </a:bodyPr>
          <a:lstStyle/>
          <a:p>
            <a:pPr defTabSz="382669">
              <a:tabLst>
                <a:tab pos="1529831" algn="l"/>
              </a:tabLst>
            </a:pP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Within the F10-Menu, options will be available to Pickup, Deploy / Load, Unload cargo, for each cargo type that is available. (Note that for transporting sling load cargo, the built-in DCS World menu system needs to be followed!)</a:t>
            </a:r>
          </a:p>
          <a:p>
            <a:pPr defTabSz="382669">
              <a:tabLst>
                <a:tab pos="1529831" algn="l"/>
              </a:tabLst>
            </a:pPr>
            <a:endPar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2" name="Afbeelding 1"/>
          <p:cNvPicPr>
            <a:picLocks noChangeAspect="1"/>
          </p:cNvPicPr>
          <p:nvPr/>
        </p:nvPicPr>
        <p:blipFill>
          <a:blip r:embed="rId2"/>
          <a:stretch>
            <a:fillRect/>
          </a:stretch>
        </p:blipFill>
        <p:spPr>
          <a:xfrm>
            <a:off x="3374504" y="1646311"/>
            <a:ext cx="1341718" cy="1152129"/>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Afbeelding 2"/>
          <p:cNvPicPr>
            <a:picLocks noChangeAspect="1"/>
          </p:cNvPicPr>
          <p:nvPr/>
        </p:nvPicPr>
        <p:blipFill>
          <a:blip r:embed="rId3"/>
          <a:stretch>
            <a:fillRect/>
          </a:stretch>
        </p:blipFill>
        <p:spPr>
          <a:xfrm>
            <a:off x="213585" y="3014464"/>
            <a:ext cx="2185964" cy="1291752"/>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ectangle 3"/>
          <p:cNvSpPr/>
          <p:nvPr/>
        </p:nvSpPr>
        <p:spPr>
          <a:xfrm>
            <a:off x="62136" y="4383777"/>
            <a:ext cx="3925169" cy="430887"/>
          </a:xfrm>
          <a:prstGeom prst="rect">
            <a:avLst/>
          </a:prstGeom>
        </p:spPr>
        <p:txBody>
          <a:bodyPr wrap="square">
            <a:spAutoFit/>
          </a:bodyPr>
          <a:lstStyle/>
          <a:p>
            <a:pPr defTabSz="382669">
              <a:tabLst>
                <a:tab pos="1529831" algn="l"/>
              </a:tabLst>
            </a:pPr>
            <a:r>
              <a:rPr lang="nl-NL" sz="11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Once you’ve selected the cargo type action menu, the next menu will show each cargo item by it’s name and weight.</a:t>
            </a:r>
          </a:p>
        </p:txBody>
      </p:sp>
    </p:spTree>
    <p:extLst>
      <p:ext uri="{BB962C8B-B14F-4D97-AF65-F5344CB8AC3E}">
        <p14:creationId xmlns:p14="http://schemas.microsoft.com/office/powerpoint/2010/main" val="1353439496"/>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8884C"/>
        </a:solidFill>
        <a:effectLst/>
      </p:bgPr>
    </p:bg>
    <p:spTree>
      <p:nvGrpSpPr>
        <p:cNvPr id="1" name=""/>
        <p:cNvGrpSpPr/>
        <p:nvPr/>
      </p:nvGrpSpPr>
      <p:grpSpPr>
        <a:xfrm>
          <a:off x="0" y="0"/>
          <a:ext cx="0" cy="0"/>
          <a:chOff x="0" y="0"/>
          <a:chExt cx="0" cy="0"/>
        </a:xfrm>
      </p:grpSpPr>
      <p:sp>
        <p:nvSpPr>
          <p:cNvPr id="8" name="Rechthoek 7"/>
          <p:cNvSpPr/>
          <p:nvPr/>
        </p:nvSpPr>
        <p:spPr>
          <a:xfrm>
            <a:off x="117878" y="998240"/>
            <a:ext cx="4609306" cy="2448272"/>
          </a:xfrm>
          <a:prstGeom prst="rect">
            <a:avLst/>
          </a:prstGeom>
          <a:noFill/>
        </p:spPr>
        <p:txBody>
          <a:bodyPr wrap="square" lIns="48768" tIns="24384" rIns="48768" bIns="24384">
            <a:noAutofit/>
          </a:bodyPr>
          <a:lstStyle/>
          <a:p>
            <a:pPr defTabSz="382669">
              <a:tabLst>
                <a:tab pos="1529831" algn="l"/>
              </a:tabLst>
            </a:pPr>
            <a:endParaRPr lang="nl-NL" sz="11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marL="182869" indent="-182869" defTabSz="382669">
              <a:buFont typeface="+mj-lt"/>
              <a:buAutoNum type="arabicPeriod"/>
              <a:tabLst>
                <a:tab pos="1529831" algn="l"/>
              </a:tabLst>
            </a:pP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Cargo ‘types’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can</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Packages,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Sling</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Loads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Vehicles</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Depending</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on the type of cargo, the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communication</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menu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show a different menu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for</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each</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cargo type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that</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is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available</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Ensure that you select the correct cargo type within the correct communication menu to load/unload the correct cargo type, to accomplish your mission objectives!</a:t>
            </a:r>
          </a:p>
          <a:p>
            <a:pPr marL="182869" indent="-182869" defTabSz="382669">
              <a:buFont typeface="+mj-lt"/>
              <a:buAutoNum type="arabicPeriod"/>
              <a:tabLst>
                <a:tab pos="1529831" algn="l"/>
              </a:tabLst>
            </a:pPr>
            <a:endPar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marL="182869" indent="-182869" defTabSz="382669">
              <a:buFont typeface="+mj-lt"/>
              <a:buAutoNum type="arabicPeriod"/>
              <a:tabLst>
                <a:tab pos="1529831" algn="l"/>
              </a:tabLst>
            </a:pP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Each</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cargo has a ‘state’,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so</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that</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within</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mission, the actions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done</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each</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cargo element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determine</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success</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or failure. Beware of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this</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while</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flying</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 mission.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F.e</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if</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 cargo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needs</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loaded</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unloaded</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once</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ensure</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that</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cargo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handled</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in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this</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way.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When</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flying</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that</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is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assigned</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for</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transport,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receive</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message</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containing</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exact cargo contents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within</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Note</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that</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when</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your</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crashes, the cargo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LOST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within</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mission,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your</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may</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result</a:t>
            </a: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in a failure!</a:t>
            </a:r>
          </a:p>
        </p:txBody>
      </p:sp>
      <p:sp>
        <p:nvSpPr>
          <p:cNvPr id="9" name="Rechthoek 8"/>
          <p:cNvSpPr/>
          <p:nvPr/>
        </p:nvSpPr>
        <p:spPr>
          <a:xfrm>
            <a:off x="4052041" y="4599367"/>
            <a:ext cx="691409" cy="164212"/>
          </a:xfrm>
          <a:prstGeom prst="rect">
            <a:avLst/>
          </a:prstGeom>
          <a:noFill/>
        </p:spPr>
        <p:txBody>
          <a:bodyPr wrap="square" lIns="48768" tIns="24384" rIns="48768" bIns="24384">
            <a:spAutoFit/>
          </a:bodyPr>
          <a:lstStyle/>
          <a:p>
            <a:pPr algn="r" defTabSz="382669">
              <a:tabLst>
                <a:tab pos="1529831" algn="l"/>
              </a:tabLst>
            </a:pPr>
            <a:r>
              <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124481" y="203864"/>
            <a:ext cx="2309434" cy="849463"/>
          </a:xfrm>
          <a:prstGeom prst="rect">
            <a:avLst/>
          </a:prstGeom>
          <a:noFill/>
        </p:spPr>
        <p:txBody>
          <a:bodyPr wrap="square" lIns="48768" tIns="24384" rIns="48768" bIns="24384">
            <a:spAutoFit/>
          </a:bodyPr>
          <a:lstStyle/>
          <a:p>
            <a:r>
              <a:rPr lang="nl-NL" sz="3200" b="1"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General info</a:t>
            </a:r>
          </a:p>
          <a:p>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Cargo</a:t>
            </a:r>
          </a:p>
        </p:txBody>
      </p:sp>
    </p:spTree>
    <p:extLst>
      <p:ext uri="{BB962C8B-B14F-4D97-AF65-F5344CB8AC3E}">
        <p14:creationId xmlns:p14="http://schemas.microsoft.com/office/powerpoint/2010/main" val="3406305075"/>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8884C"/>
        </a:solidFill>
        <a:effectLst/>
      </p:bgPr>
    </p:bg>
    <p:spTree>
      <p:nvGrpSpPr>
        <p:cNvPr id="1" name=""/>
        <p:cNvGrpSpPr/>
        <p:nvPr/>
      </p:nvGrpSpPr>
      <p:grpSpPr>
        <a:xfrm>
          <a:off x="0" y="0"/>
          <a:ext cx="0" cy="0"/>
          <a:chOff x="0" y="0"/>
          <a:chExt cx="0" cy="0"/>
        </a:xfrm>
      </p:grpSpPr>
      <p:sp>
        <p:nvSpPr>
          <p:cNvPr id="8" name="Rechthoek 7"/>
          <p:cNvSpPr/>
          <p:nvPr/>
        </p:nvSpPr>
        <p:spPr>
          <a:xfrm>
            <a:off x="134938" y="1093616"/>
            <a:ext cx="4416214" cy="1344784"/>
          </a:xfrm>
          <a:prstGeom prst="rect">
            <a:avLst/>
          </a:prstGeom>
          <a:noFill/>
        </p:spPr>
        <p:txBody>
          <a:bodyPr wrap="square" lIns="48768" tIns="24384" rIns="48768" bIns="24384">
            <a:noAutofit/>
          </a:bodyPr>
          <a:lstStyle/>
          <a:p>
            <a:pPr defTabSz="382669">
              <a:tabLst>
                <a:tab pos="1529831" algn="l"/>
              </a:tabLst>
            </a:pP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 order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able</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pickup</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or load cargo,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it</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is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required</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fly</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within</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landing zone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land the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same</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counts</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for</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unloading</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or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deploying</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cargo. However, each cargo has different behaviour when loading or picking up cargo:</a:t>
            </a:r>
          </a:p>
          <a:p>
            <a:pPr defTabSz="382669">
              <a:tabLst>
                <a:tab pos="1529831" algn="l"/>
              </a:tabLst>
            </a:pPr>
            <a:endPar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defTabSz="382669">
              <a:tabLst>
                <a:tab pos="1529831" algn="l"/>
              </a:tabLst>
            </a:pP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 troops runs to your stationed helicopter when loading.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need</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land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within</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 range of 100 meters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from</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Once the infantry received the instruction to load, and has started to run, you need to WAIT until all infantry is loaded. </a:t>
            </a:r>
          </a:p>
        </p:txBody>
      </p:sp>
      <p:sp>
        <p:nvSpPr>
          <p:cNvPr id="9" name="Rechthoek 8"/>
          <p:cNvSpPr/>
          <p:nvPr/>
        </p:nvSpPr>
        <p:spPr>
          <a:xfrm>
            <a:off x="4051247" y="4607604"/>
            <a:ext cx="691409" cy="164212"/>
          </a:xfrm>
          <a:prstGeom prst="rect">
            <a:avLst/>
          </a:prstGeom>
          <a:noFill/>
        </p:spPr>
        <p:txBody>
          <a:bodyPr wrap="square" lIns="48768" tIns="24384" rIns="48768" bIns="24384">
            <a:spAutoFit/>
          </a:bodyPr>
          <a:lstStyle/>
          <a:p>
            <a:pPr algn="r" defTabSz="382669">
              <a:tabLst>
                <a:tab pos="1529831" algn="l"/>
              </a:tabLst>
            </a:pPr>
            <a:r>
              <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133975" y="206375"/>
            <a:ext cx="4418761" cy="849463"/>
          </a:xfrm>
          <a:prstGeom prst="rect">
            <a:avLst/>
          </a:prstGeom>
          <a:noFill/>
        </p:spPr>
        <p:txBody>
          <a:bodyPr wrap="square" lIns="48768" tIns="24384" rIns="48768" bIns="24384">
            <a:spAutoFit/>
          </a:bodyPr>
          <a:lstStyle/>
          <a:p>
            <a:r>
              <a:rPr lang="nl-NL" sz="3200" b="1"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General Info</a:t>
            </a:r>
          </a:p>
          <a:p>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Different types of cargo - different behaviour …</a:t>
            </a:r>
          </a:p>
        </p:txBody>
      </p:sp>
      <p:pic>
        <p:nvPicPr>
          <p:cNvPr id="4" name="Afbeelding 3"/>
          <p:cNvPicPr>
            <a:picLocks noChangeAspect="1"/>
          </p:cNvPicPr>
          <p:nvPr/>
        </p:nvPicPr>
        <p:blipFill rotWithShape="1">
          <a:blip r:embed="rId2"/>
          <a:srcRect r="32244"/>
          <a:stretch/>
        </p:blipFill>
        <p:spPr>
          <a:xfrm>
            <a:off x="206152" y="2870448"/>
            <a:ext cx="2520991" cy="18351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hthoek 4"/>
          <p:cNvSpPr/>
          <p:nvPr/>
        </p:nvSpPr>
        <p:spPr>
          <a:xfrm>
            <a:off x="2809106" y="2812956"/>
            <a:ext cx="1934344" cy="1569660"/>
          </a:xfrm>
          <a:prstGeom prst="rect">
            <a:avLst/>
          </a:prstGeom>
        </p:spPr>
        <p:txBody>
          <a:bodyPr wrap="square">
            <a:spAutoFit/>
          </a:bodyPr>
          <a:lstStyle/>
          <a:p>
            <a:pPr defTabSz="382669">
              <a:tabLst>
                <a:tab pos="1529831" algn="l"/>
              </a:tabLst>
            </a:pP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Packages are delivered by a delivery vehicle or infantry. Wait until the vehicle has delivered the package.</a:t>
            </a:r>
          </a:p>
          <a:p>
            <a:pPr defTabSz="382669">
              <a:tabLst>
                <a:tab pos="1529831" algn="l"/>
              </a:tabLst>
            </a:pPr>
            <a:endPar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defTabSz="382669">
              <a:tabLst>
                <a:tab pos="1529831" algn="l"/>
              </a:tabLst>
            </a:pP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Sling loaded cargo is being handled by following the standard sling load process.</a:t>
            </a:r>
          </a:p>
        </p:txBody>
      </p:sp>
    </p:spTree>
    <p:extLst>
      <p:ext uri="{BB962C8B-B14F-4D97-AF65-F5344CB8AC3E}">
        <p14:creationId xmlns:p14="http://schemas.microsoft.com/office/powerpoint/2010/main" val="703088341"/>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98884C"/>
        </a:solidFill>
        <a:effectLst/>
      </p:bgPr>
    </p:bg>
    <p:spTree>
      <p:nvGrpSpPr>
        <p:cNvPr id="1" name=""/>
        <p:cNvGrpSpPr/>
        <p:nvPr/>
      </p:nvGrpSpPr>
      <p:grpSpPr>
        <a:xfrm>
          <a:off x="0" y="0"/>
          <a:ext cx="0" cy="0"/>
          <a:chOff x="0" y="0"/>
          <a:chExt cx="0" cy="0"/>
        </a:xfrm>
      </p:grpSpPr>
      <p:sp>
        <p:nvSpPr>
          <p:cNvPr id="8" name="Rechthoek 7"/>
          <p:cNvSpPr/>
          <p:nvPr/>
        </p:nvSpPr>
        <p:spPr>
          <a:xfrm>
            <a:off x="2318531" y="2582416"/>
            <a:ext cx="2390798" cy="1336627"/>
          </a:xfrm>
          <a:prstGeom prst="rect">
            <a:avLst/>
          </a:prstGeom>
          <a:noFill/>
        </p:spPr>
        <p:txBody>
          <a:bodyPr wrap="square" lIns="48768" tIns="24384" rIns="48768" bIns="24384">
            <a:noAutofit/>
          </a:bodyPr>
          <a:lstStyle/>
          <a:p>
            <a:pPr defTabSz="382669">
              <a:tabLst>
                <a:tab pos="1529831" algn="l"/>
              </a:tabLst>
            </a:pP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Your</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co-pilot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indicate</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directions</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flight in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terms</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the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angle</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in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degrees</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the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direction</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fly</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distance</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in km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zone.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Your</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is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equipped</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 radio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compass</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indicator instrument,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that</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provides</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heading</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your</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Use</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this</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instrument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turn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your</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correct zone. </a:t>
            </a:r>
          </a:p>
        </p:txBody>
      </p:sp>
      <p:sp>
        <p:nvSpPr>
          <p:cNvPr id="9" name="Rechthoek 8"/>
          <p:cNvSpPr/>
          <p:nvPr/>
        </p:nvSpPr>
        <p:spPr>
          <a:xfrm>
            <a:off x="4078681" y="4598988"/>
            <a:ext cx="691409" cy="164212"/>
          </a:xfrm>
          <a:prstGeom prst="rect">
            <a:avLst/>
          </a:prstGeom>
          <a:noFill/>
        </p:spPr>
        <p:txBody>
          <a:bodyPr wrap="square" lIns="48768" tIns="24384" rIns="48768" bIns="24384">
            <a:spAutoFit/>
          </a:bodyPr>
          <a:lstStyle/>
          <a:p>
            <a:pPr algn="r" defTabSz="382669">
              <a:tabLst>
                <a:tab pos="1529831" algn="l"/>
              </a:tabLst>
            </a:pPr>
            <a:r>
              <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134938" y="206375"/>
            <a:ext cx="2374900" cy="849463"/>
          </a:xfrm>
          <a:prstGeom prst="rect">
            <a:avLst/>
          </a:prstGeom>
          <a:noFill/>
        </p:spPr>
        <p:txBody>
          <a:bodyPr wrap="square" lIns="48768" tIns="24384" rIns="48768" bIns="24384">
            <a:spAutoFit/>
          </a:bodyPr>
          <a:lstStyle/>
          <a:p>
            <a:r>
              <a:rPr lang="nl-NL" sz="3200" b="1"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General info</a:t>
            </a:r>
          </a:p>
          <a:p>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Flight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directions</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p:txBody>
      </p:sp>
      <p:pic>
        <p:nvPicPr>
          <p:cNvPr id="5" name="Afbeelding 4"/>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a:off x="206152" y="1070248"/>
            <a:ext cx="1964026" cy="16286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Afbeelding 6"/>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Lst>
          </a:blip>
          <a:stretch>
            <a:fillRect/>
          </a:stretch>
        </p:blipFill>
        <p:spPr>
          <a:xfrm>
            <a:off x="206152" y="2870448"/>
            <a:ext cx="1944216" cy="14497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Afbeelding 11"/>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20000"/>
                    </a14:imgEffect>
                  </a14:imgLayer>
                </a14:imgProps>
              </a:ext>
            </a:extLst>
          </a:blip>
          <a:stretch>
            <a:fillRect/>
          </a:stretch>
        </p:blipFill>
        <p:spPr>
          <a:xfrm>
            <a:off x="2514112" y="710208"/>
            <a:ext cx="2171403" cy="15635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9" name="Rechthoek 18"/>
          <p:cNvSpPr/>
          <p:nvPr/>
        </p:nvSpPr>
        <p:spPr>
          <a:xfrm>
            <a:off x="2533675" y="0"/>
            <a:ext cx="1816313" cy="266149"/>
          </a:xfrm>
          <a:prstGeom prst="rect">
            <a:avLst/>
          </a:prstGeom>
          <a:noFill/>
        </p:spPr>
        <p:txBody>
          <a:bodyPr wrap="square" lIns="48768" tIns="24384" rIns="48768" bIns="24384">
            <a:noAutofit/>
          </a:bodyPr>
          <a:lstStyle/>
          <a:p>
            <a:pPr algn="ctr" defTabSz="382669">
              <a:tabLst>
                <a:tab pos="1529831" algn="l"/>
              </a:tabLst>
            </a:pPr>
            <a:r>
              <a:rPr lang="nl-NL" sz="2000" b="1"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Radio </a:t>
            </a:r>
            <a:r>
              <a:rPr lang="nl-NL" sz="2000" b="1"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compass</a:t>
            </a:r>
            <a:r>
              <a:rPr lang="nl-NL" sz="2000" b="1"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indicators</a:t>
            </a:r>
          </a:p>
        </p:txBody>
      </p:sp>
      <p:sp>
        <p:nvSpPr>
          <p:cNvPr id="20" name="Rechthoek 19"/>
          <p:cNvSpPr/>
          <p:nvPr/>
        </p:nvSpPr>
        <p:spPr>
          <a:xfrm>
            <a:off x="4324681" y="422176"/>
            <a:ext cx="417975" cy="266149"/>
          </a:xfrm>
          <a:prstGeom prst="rect">
            <a:avLst/>
          </a:prstGeom>
          <a:noFill/>
        </p:spPr>
        <p:txBody>
          <a:bodyPr wrap="square" lIns="48768" tIns="24384" rIns="48768" bIns="24384">
            <a:noAutofit/>
          </a:bodyPr>
          <a:lstStyle/>
          <a:p>
            <a:pPr defTabSz="382669">
              <a:tabLst>
                <a:tab pos="1529831" algn="l"/>
              </a:tabLst>
            </a:pPr>
            <a:r>
              <a:rPr lang="nl-NL" sz="106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KA-50</a:t>
            </a:r>
          </a:p>
        </p:txBody>
      </p:sp>
      <p:sp>
        <p:nvSpPr>
          <p:cNvPr id="21" name="Rechthoek 20"/>
          <p:cNvSpPr/>
          <p:nvPr/>
        </p:nvSpPr>
        <p:spPr>
          <a:xfrm>
            <a:off x="1862336" y="804099"/>
            <a:ext cx="417975" cy="266149"/>
          </a:xfrm>
          <a:prstGeom prst="rect">
            <a:avLst/>
          </a:prstGeom>
          <a:noFill/>
        </p:spPr>
        <p:txBody>
          <a:bodyPr wrap="square" lIns="48768" tIns="24384" rIns="48768" bIns="24384">
            <a:noAutofit/>
          </a:bodyPr>
          <a:lstStyle/>
          <a:p>
            <a:pPr defTabSz="382669">
              <a:tabLst>
                <a:tab pos="1529831" algn="l"/>
              </a:tabLst>
            </a:pPr>
            <a:r>
              <a:rPr lang="nl-NL" sz="106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UH-1H</a:t>
            </a:r>
          </a:p>
        </p:txBody>
      </p:sp>
      <p:sp>
        <p:nvSpPr>
          <p:cNvPr id="22" name="Rechthoek 21"/>
          <p:cNvSpPr/>
          <p:nvPr/>
        </p:nvSpPr>
        <p:spPr>
          <a:xfrm>
            <a:off x="134144" y="4382616"/>
            <a:ext cx="417975" cy="266149"/>
          </a:xfrm>
          <a:prstGeom prst="rect">
            <a:avLst/>
          </a:prstGeom>
          <a:noFill/>
        </p:spPr>
        <p:txBody>
          <a:bodyPr wrap="square" lIns="48768" tIns="24384" rIns="48768" bIns="24384">
            <a:noAutofit/>
          </a:bodyPr>
          <a:lstStyle/>
          <a:p>
            <a:pPr defTabSz="382669">
              <a:tabLst>
                <a:tab pos="1529831" algn="l"/>
              </a:tabLst>
            </a:pPr>
            <a:r>
              <a:rPr lang="nl-NL" sz="106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MI-8</a:t>
            </a:r>
          </a:p>
        </p:txBody>
      </p:sp>
      <p:sp>
        <p:nvSpPr>
          <p:cNvPr id="14" name="Rechthoek 13"/>
          <p:cNvSpPr/>
          <p:nvPr/>
        </p:nvSpPr>
        <p:spPr>
          <a:xfrm>
            <a:off x="479783" y="1862336"/>
            <a:ext cx="590465" cy="50405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585">
              <a:effectLst>
                <a:outerShdw blurRad="38100" dist="38100" dir="2700000" algn="tl">
                  <a:srgbClr val="000000">
                    <a:alpha val="43137"/>
                  </a:srgbClr>
                </a:outerShdw>
              </a:effectLst>
            </a:endParaRPr>
          </a:p>
        </p:txBody>
      </p:sp>
      <p:sp>
        <p:nvSpPr>
          <p:cNvPr id="23" name="Rechthoek 22"/>
          <p:cNvSpPr/>
          <p:nvPr/>
        </p:nvSpPr>
        <p:spPr>
          <a:xfrm>
            <a:off x="638200" y="3446512"/>
            <a:ext cx="504056" cy="50405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585">
              <a:effectLst>
                <a:outerShdw blurRad="38100" dist="38100" dir="2700000" algn="tl">
                  <a:srgbClr val="000000">
                    <a:alpha val="43137"/>
                  </a:srgbClr>
                </a:outerShdw>
              </a:effectLst>
            </a:endParaRPr>
          </a:p>
        </p:txBody>
      </p:sp>
      <p:sp>
        <p:nvSpPr>
          <p:cNvPr id="24" name="Rechthoek 23"/>
          <p:cNvSpPr/>
          <p:nvPr/>
        </p:nvSpPr>
        <p:spPr>
          <a:xfrm>
            <a:off x="2884521" y="1214264"/>
            <a:ext cx="720080" cy="72008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585">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1635900"/>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5" name="Rechthoek 4"/>
          <p:cNvSpPr/>
          <p:nvPr/>
        </p:nvSpPr>
        <p:spPr>
          <a:xfrm>
            <a:off x="134938" y="203864"/>
            <a:ext cx="2309434" cy="880241"/>
          </a:xfrm>
          <a:prstGeom prst="rect">
            <a:avLst/>
          </a:prstGeom>
          <a:noFill/>
        </p:spPr>
        <p:txBody>
          <a:bodyPr wrap="square" lIns="48768" tIns="24384" rIns="48768" bIns="24384">
            <a:spAutoFit/>
          </a:bodyPr>
          <a:lstStyle/>
          <a:p>
            <a:r>
              <a:rPr lang="nl-NL" sz="5400" b="1" spc="8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Situation</a:t>
            </a:r>
            <a:endParaRPr lang="nl-NL" sz="5400" b="1"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8" name="Rechthoek 7"/>
          <p:cNvSpPr/>
          <p:nvPr/>
        </p:nvSpPr>
        <p:spPr>
          <a:xfrm>
            <a:off x="134938" y="1502296"/>
            <a:ext cx="4608511" cy="3127010"/>
          </a:xfrm>
          <a:prstGeom prst="rect">
            <a:avLst/>
          </a:prstGeom>
          <a:noFill/>
        </p:spPr>
        <p:txBody>
          <a:bodyPr wrap="square" lIns="48768" tIns="24384" rIns="48768" bIns="24384">
            <a:spAutoFit/>
          </a:bodyPr>
          <a:lstStyle/>
          <a:p>
            <a:pPr defTabSz="382669">
              <a:tabLst>
                <a:tab pos="1529831" algn="l"/>
              </a:tabLst>
            </a:pP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 Krasnodar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region</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is of extreme</a:t>
            </a:r>
          </a:p>
          <a:p>
            <a:pPr defTabSz="382669">
              <a:tabLst>
                <a:tab pos="1529831" algn="l"/>
              </a:tabLst>
            </a:pP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strategic</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importance</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NATO. The USA has </a:t>
            </a:r>
          </a:p>
          <a:p>
            <a:pPr defTabSz="382669">
              <a:tabLst>
                <a:tab pos="1529831" algn="l"/>
              </a:tabLst>
            </a:pP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sent a large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fleet</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ships</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dominate</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region</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Anapa</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airbase</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is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still</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occupied</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by</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Russia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is in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danger</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a:p>
            <a:pPr defTabSz="382669">
              <a:tabLst>
                <a:tab pos="1529831" algn="l"/>
              </a:tabLst>
            </a:pP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Assist the NATO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troops</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acquire</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Anapa</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airbase</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Once</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airbase</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has been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captured</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NATO has full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dominance</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the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region</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Eliminate</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Russian air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defenses</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especially</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Su-34 anti-</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ship</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attack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planes</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p:txBody>
      </p:sp>
      <p:sp>
        <p:nvSpPr>
          <p:cNvPr id="9" name="Rechthoek 8"/>
          <p:cNvSpPr/>
          <p:nvPr/>
        </p:nvSpPr>
        <p:spPr>
          <a:xfrm>
            <a:off x="4051247" y="4598640"/>
            <a:ext cx="691409" cy="164212"/>
          </a:xfrm>
          <a:prstGeom prst="rect">
            <a:avLst/>
          </a:prstGeom>
          <a:noFill/>
        </p:spPr>
        <p:txBody>
          <a:bodyPr wrap="square" lIns="48768" tIns="24384" rIns="48768" bIns="24384">
            <a:spAutoFit/>
          </a:bodyPr>
          <a:lstStyle/>
          <a:p>
            <a:pPr algn="r" defTabSz="382669">
              <a:tabLst>
                <a:tab pos="1529831" algn="l"/>
              </a:tabLst>
            </a:pPr>
            <a:r>
              <a:rPr lang="nl-NL" sz="747"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747"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747"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6" name="Afbeelding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15212">
            <a:off x="2792008" y="191004"/>
            <a:ext cx="2188611" cy="14496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7552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pic>
        <p:nvPicPr>
          <p:cNvPr id="12" name="Afbeelding 11"/>
          <p:cNvPicPr>
            <a:picLocks noChangeAspect="1"/>
          </p:cNvPicPr>
          <p:nvPr/>
        </p:nvPicPr>
        <p:blipFill rotWithShape="1">
          <a:blip r:embed="rId2">
            <a:extLst>
              <a:ext uri="{28A0092B-C50C-407E-A947-70E740481C1C}">
                <a14:useLocalDpi xmlns:a14="http://schemas.microsoft.com/office/drawing/2010/main" val="0"/>
              </a:ext>
            </a:extLst>
          </a:blip>
          <a:srcRect l="29169" t="-189" r="-122" b="41899"/>
          <a:stretch/>
        </p:blipFill>
        <p:spPr>
          <a:xfrm>
            <a:off x="134938" y="1070248"/>
            <a:ext cx="4608511" cy="32403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2" descr="D:\My DCS World Missions\Free Georgia\Pictures\cvn70_carlvinson #0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8160" y="3375025"/>
            <a:ext cx="1989433" cy="13361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25" name="Rechthoek 24"/>
          <p:cNvSpPr/>
          <p:nvPr/>
        </p:nvSpPr>
        <p:spPr>
          <a:xfrm>
            <a:off x="134144" y="206152"/>
            <a:ext cx="2309434" cy="880241"/>
          </a:xfrm>
          <a:prstGeom prst="rect">
            <a:avLst/>
          </a:prstGeom>
          <a:noFill/>
        </p:spPr>
        <p:txBody>
          <a:bodyPr wrap="square" lIns="48768" tIns="24384" rIns="48768" bIns="24384">
            <a:spAutoFit/>
          </a:bodyPr>
          <a:lstStyle/>
          <a:p>
            <a:r>
              <a:rPr lang="nl-NL" sz="5400" b="1" spc="8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Situation</a:t>
            </a:r>
            <a:endParaRPr lang="nl-NL" sz="5400" b="1"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7" name="Lijntoelichting 1 26"/>
          <p:cNvSpPr/>
          <p:nvPr/>
        </p:nvSpPr>
        <p:spPr>
          <a:xfrm>
            <a:off x="2438400" y="3278994"/>
            <a:ext cx="960107" cy="239526"/>
          </a:xfrm>
          <a:prstGeom prst="borderCallout1">
            <a:avLst>
              <a:gd name="adj1" fmla="val 5503"/>
              <a:gd name="adj2" fmla="val 82094"/>
              <a:gd name="adj3" fmla="val -242689"/>
              <a:gd name="adj4" fmla="val 134281"/>
            </a:avLst>
          </a:prstGeom>
          <a:solidFill>
            <a:schemeClr val="accent2">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Town: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Anapa</a:t>
            </a:r>
            <a:endPar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PIJL-RECHTS 5"/>
          <p:cNvSpPr/>
          <p:nvPr/>
        </p:nvSpPr>
        <p:spPr>
          <a:xfrm rot="20519507">
            <a:off x="230800" y="2466655"/>
            <a:ext cx="2222471" cy="1112733"/>
          </a:xfrm>
          <a:prstGeom prst="rightArrow">
            <a:avLst>
              <a:gd name="adj1" fmla="val 50000"/>
              <a:gd name="adj2" fmla="val 51245"/>
            </a:avLst>
          </a:prstGeom>
          <a:solidFill>
            <a:schemeClr val="accent5">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BE" sz="16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USA </a:t>
            </a:r>
            <a:r>
              <a:rPr lang="nl-BE" sz="16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fleet</a:t>
            </a:r>
            <a:r>
              <a:rPr lang="nl-BE" sz="16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BE" sz="16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approaching</a:t>
            </a:r>
            <a:r>
              <a:rPr lang="nl-BE" sz="16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BE" sz="16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from</a:t>
            </a:r>
            <a:r>
              <a:rPr lang="nl-BE" sz="16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west</a:t>
            </a:r>
          </a:p>
        </p:txBody>
      </p:sp>
      <p:sp>
        <p:nvSpPr>
          <p:cNvPr id="7" name="PIJL-LINKS 6"/>
          <p:cNvSpPr/>
          <p:nvPr/>
        </p:nvSpPr>
        <p:spPr>
          <a:xfrm rot="4259020">
            <a:off x="3371642" y="3151913"/>
            <a:ext cx="1641654" cy="1006749"/>
          </a:xfrm>
          <a:prstGeom prst="leftArrow">
            <a:avLst/>
          </a:prstGeom>
          <a:solidFill>
            <a:schemeClr val="accent5">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BE" sz="16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NATO Air support </a:t>
            </a:r>
            <a:r>
              <a:rPr lang="nl-BE" sz="16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from</a:t>
            </a:r>
            <a:r>
              <a:rPr lang="nl-BE" sz="16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BE" sz="16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Gudauata</a:t>
            </a:r>
            <a:endParaRPr lang="nl-BE" sz="16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31" name="Rechthoek 30"/>
          <p:cNvSpPr/>
          <p:nvPr/>
        </p:nvSpPr>
        <p:spPr>
          <a:xfrm>
            <a:off x="4013769" y="234683"/>
            <a:ext cx="729681" cy="331509"/>
          </a:xfrm>
          <a:prstGeom prst="rect">
            <a:avLst/>
          </a:prstGeom>
          <a:solidFill>
            <a:schemeClr val="accent2">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NL" sz="16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Russia</a:t>
            </a:r>
          </a:p>
        </p:txBody>
      </p:sp>
      <p:sp>
        <p:nvSpPr>
          <p:cNvPr id="32" name="Rechthoek 31"/>
          <p:cNvSpPr/>
          <p:nvPr/>
        </p:nvSpPr>
        <p:spPr>
          <a:xfrm>
            <a:off x="4013769" y="638200"/>
            <a:ext cx="729681" cy="288032"/>
          </a:xfrm>
          <a:prstGeom prst="rect">
            <a:avLst/>
          </a:prstGeom>
          <a:solidFill>
            <a:schemeClr val="accent5">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NL" sz="16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NATO</a:t>
            </a:r>
          </a:p>
        </p:txBody>
      </p:sp>
      <p:sp>
        <p:nvSpPr>
          <p:cNvPr id="33" name="Rechthoek 32"/>
          <p:cNvSpPr/>
          <p:nvPr/>
        </p:nvSpPr>
        <p:spPr>
          <a:xfrm>
            <a:off x="4068895" y="4598988"/>
            <a:ext cx="691409" cy="164212"/>
          </a:xfrm>
          <a:prstGeom prst="rect">
            <a:avLst/>
          </a:prstGeom>
          <a:noFill/>
        </p:spPr>
        <p:txBody>
          <a:bodyPr wrap="square" lIns="48768" tIns="24384" rIns="48768" bIns="24384">
            <a:spAutoFit/>
          </a:bodyPr>
          <a:lstStyle/>
          <a:p>
            <a:pPr algn="r" defTabSz="382669">
              <a:tabLst>
                <a:tab pos="1529831" algn="l"/>
              </a:tabLst>
            </a:pPr>
            <a:r>
              <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3" name="PIJL-RECHTS 12"/>
          <p:cNvSpPr/>
          <p:nvPr/>
        </p:nvSpPr>
        <p:spPr>
          <a:xfrm rot="4005046">
            <a:off x="2324941" y="145016"/>
            <a:ext cx="1409318" cy="1151665"/>
          </a:xfrm>
          <a:prstGeom prst="rightArrow">
            <a:avLst>
              <a:gd name="adj1" fmla="val 50000"/>
              <a:gd name="adj2" fmla="val 51245"/>
            </a:avLst>
          </a:prstGeom>
          <a:solidFill>
            <a:schemeClr val="accent5">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BE" sz="16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Northern</a:t>
            </a:r>
            <a:r>
              <a:rPr lang="nl-BE" sz="16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USA </a:t>
            </a:r>
            <a:r>
              <a:rPr lang="nl-BE" sz="16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Ships</a:t>
            </a:r>
            <a:endParaRPr lang="nl-BE" sz="16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8" name="Rechthoek 27"/>
          <p:cNvSpPr/>
          <p:nvPr/>
        </p:nvSpPr>
        <p:spPr>
          <a:xfrm>
            <a:off x="2438400" y="2366392"/>
            <a:ext cx="720080" cy="504056"/>
          </a:xfrm>
          <a:prstGeom prst="roundRect">
            <a:avLst/>
          </a:prstGeom>
          <a:solidFill>
            <a:schemeClr val="accent2">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Oil platforms</a:t>
            </a:r>
          </a:p>
        </p:txBody>
      </p:sp>
    </p:spTree>
    <p:extLst>
      <p:ext uri="{BB962C8B-B14F-4D97-AF65-F5344CB8AC3E}">
        <p14:creationId xmlns:p14="http://schemas.microsoft.com/office/powerpoint/2010/main" val="246646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pic>
        <p:nvPicPr>
          <p:cNvPr id="3" name="Afbeelding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954680">
            <a:off x="2950304" y="-278967"/>
            <a:ext cx="1874204" cy="14294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Afbeelding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938" y="2015914"/>
            <a:ext cx="2375470" cy="258307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8" name="Rechthoek 7"/>
          <p:cNvSpPr/>
          <p:nvPr/>
        </p:nvSpPr>
        <p:spPr>
          <a:xfrm>
            <a:off x="2654300" y="1501776"/>
            <a:ext cx="2089149" cy="3097212"/>
          </a:xfrm>
          <a:prstGeom prst="rect">
            <a:avLst/>
          </a:prstGeom>
          <a:noFill/>
        </p:spPr>
        <p:txBody>
          <a:bodyPr wrap="square" lIns="48768" tIns="24384" rIns="48768" bIns="24384">
            <a:noAutofit/>
          </a:bodyPr>
          <a:lstStyle/>
          <a:p>
            <a:pPr defTabSz="382669">
              <a:tabLst>
                <a:tab pos="1529831" algn="l"/>
              </a:tabLst>
            </a:pP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Russia has a large S-300 (SA-10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Grumble</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long range air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defense</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installation</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deployed</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near</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Anapa</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airbase</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a:p>
            <a:pPr defTabSz="382669">
              <a:tabLst>
                <a:tab pos="1529831" algn="l"/>
              </a:tabLst>
            </a:pP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NATO must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destroy</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this</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air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defense</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installation</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obtain</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full control over the airspace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above</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Anapa</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After</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elimination</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the SA-10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installation</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NATO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increase</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its</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air attack.</a:t>
            </a:r>
          </a:p>
          <a:p>
            <a:pPr defTabSz="382669">
              <a:tabLst>
                <a:tab pos="1529831" algn="l"/>
              </a:tabLst>
            </a:pP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Take-Off from Gudauata or from mid-air and eliminate the SA-10 using A-10As, A-10Cs or KA-50 helicopters from the ships.</a:t>
            </a:r>
          </a:p>
        </p:txBody>
      </p:sp>
      <p:sp>
        <p:nvSpPr>
          <p:cNvPr id="9" name="Rechthoek 8"/>
          <p:cNvSpPr/>
          <p:nvPr/>
        </p:nvSpPr>
        <p:spPr>
          <a:xfrm>
            <a:off x="4047862" y="4598988"/>
            <a:ext cx="691409" cy="164212"/>
          </a:xfrm>
          <a:prstGeom prst="rect">
            <a:avLst/>
          </a:prstGeom>
          <a:noFill/>
        </p:spPr>
        <p:txBody>
          <a:bodyPr wrap="square" lIns="48768" tIns="24384" rIns="48768" bIns="24384">
            <a:spAutoFit/>
          </a:bodyPr>
          <a:lstStyle/>
          <a:p>
            <a:pPr algn="r" defTabSz="382669">
              <a:tabLst>
                <a:tab pos="1529831" algn="l"/>
              </a:tabLst>
            </a:pPr>
            <a:r>
              <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134266" y="212102"/>
            <a:ext cx="2375571" cy="1095685"/>
          </a:xfrm>
          <a:prstGeom prst="rect">
            <a:avLst/>
          </a:prstGeom>
          <a:noFill/>
        </p:spPr>
        <p:txBody>
          <a:bodyPr wrap="square" lIns="48768" tIns="24384" rIns="48768" bIns="24384">
            <a:spAutoFit/>
          </a:bodyPr>
          <a:lstStyle/>
          <a:p>
            <a:r>
              <a:rPr lang="nl-NL" sz="2800" b="1"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Primary Task</a:t>
            </a:r>
          </a:p>
          <a:p>
            <a:r>
              <a:rPr lang="nl-NL" sz="2000" spc="8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Eliminate</a:t>
            </a:r>
            <a:r>
              <a:rPr lang="nl-NL" sz="2000"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Russian SA-10 </a:t>
            </a:r>
            <a:r>
              <a:rPr lang="nl-NL" sz="2000" spc="8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installation</a:t>
            </a:r>
            <a:r>
              <a:rPr lang="nl-NL" sz="2000"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endParaRPr lang="nl-NL" sz="1800"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4" name="Afgeronde rechthoek 3"/>
          <p:cNvSpPr/>
          <p:nvPr/>
        </p:nvSpPr>
        <p:spPr>
          <a:xfrm rot="19366549">
            <a:off x="2275937" y="2709238"/>
            <a:ext cx="271670" cy="268572"/>
          </a:xfrm>
          <a:prstGeom prst="roundRect">
            <a:avLst>
              <a:gd name="adj" fmla="val 50000"/>
            </a:avLst>
          </a:prstGeom>
          <a:solidFill>
            <a:schemeClr val="accent2">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endParaRPr lang="nl-BE" sz="1200" spc="8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1" name="Lijntoelichting 1 10"/>
          <p:cNvSpPr/>
          <p:nvPr/>
        </p:nvSpPr>
        <p:spPr>
          <a:xfrm>
            <a:off x="638200" y="3590528"/>
            <a:ext cx="1224136" cy="583398"/>
          </a:xfrm>
          <a:prstGeom prst="borderCallout1">
            <a:avLst>
              <a:gd name="adj1" fmla="val -628"/>
              <a:gd name="adj2" fmla="val 45501"/>
              <a:gd name="adj3" fmla="val -129481"/>
              <a:gd name="adj4" fmla="val 143383"/>
            </a:avLst>
          </a:prstGeom>
          <a:solidFill>
            <a:schemeClr val="accent2">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Estimated</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location</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the SA-10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installation</a:t>
            </a:r>
            <a:endPar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3" name="PIJL-RECHTS 12"/>
          <p:cNvSpPr/>
          <p:nvPr/>
        </p:nvSpPr>
        <p:spPr>
          <a:xfrm>
            <a:off x="62136" y="2366392"/>
            <a:ext cx="1728192" cy="720080"/>
          </a:xfrm>
          <a:prstGeom prst="rightArrow">
            <a:avLst>
              <a:gd name="adj1" fmla="val 82033"/>
              <a:gd name="adj2" fmla="val 50000"/>
            </a:avLst>
          </a:prstGeom>
          <a:solidFill>
            <a:schemeClr val="accent5">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USA western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ship</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fleet</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for</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KA-50 support + F18/AC AI support</a:t>
            </a:r>
          </a:p>
        </p:txBody>
      </p:sp>
      <p:sp>
        <p:nvSpPr>
          <p:cNvPr id="14" name="PIJL-RECHTS 13"/>
          <p:cNvSpPr/>
          <p:nvPr/>
        </p:nvSpPr>
        <p:spPr>
          <a:xfrm rot="17148594">
            <a:off x="1274419" y="3747923"/>
            <a:ext cx="1585444" cy="575494"/>
          </a:xfrm>
          <a:prstGeom prst="rightArrow">
            <a:avLst>
              <a:gd name="adj1" fmla="val 70757"/>
              <a:gd name="adj2" fmla="val 50000"/>
            </a:avLst>
          </a:prstGeom>
          <a:solidFill>
            <a:schemeClr val="accent5">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A-10A, A-10C attack</a:t>
            </a:r>
          </a:p>
        </p:txBody>
      </p:sp>
    </p:spTree>
    <p:extLst>
      <p:ext uri="{BB962C8B-B14F-4D97-AF65-F5344CB8AC3E}">
        <p14:creationId xmlns:p14="http://schemas.microsoft.com/office/powerpoint/2010/main" val="3683735571"/>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8" name="Rechthoek 7"/>
          <p:cNvSpPr/>
          <p:nvPr/>
        </p:nvSpPr>
        <p:spPr>
          <a:xfrm>
            <a:off x="2654300" y="1358900"/>
            <a:ext cx="2089150" cy="3240088"/>
          </a:xfrm>
          <a:prstGeom prst="rect">
            <a:avLst/>
          </a:prstGeom>
          <a:noFill/>
        </p:spPr>
        <p:txBody>
          <a:bodyPr wrap="square" lIns="48768" tIns="24384" rIns="48768" bIns="24384">
            <a:noAutofit/>
          </a:bodyPr>
          <a:lstStyle/>
          <a:p>
            <a:pPr defTabSz="382669">
              <a:tabLst>
                <a:tab pos="1529831" algn="l"/>
              </a:tabLst>
            </a:pP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Russia as a large fleet of anti-ship Su-34 planes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near</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Krasnodar, who are operational within the Krymsk airspace. The Su-34 planes are armed with KH-31A/P active and passive anti radiation missiles, which can destroy a ship after 6 direct hits.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secure our infantry deployment operations from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north</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these planes must be eliminated. Take-off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from</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Gudauta</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our</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F-15C or Mirage-2000C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planes</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destroy</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Su-34.</a:t>
            </a:r>
          </a:p>
        </p:txBody>
      </p:sp>
      <p:sp>
        <p:nvSpPr>
          <p:cNvPr id="9" name="Rechthoek 8"/>
          <p:cNvSpPr/>
          <p:nvPr/>
        </p:nvSpPr>
        <p:spPr>
          <a:xfrm>
            <a:off x="4074708" y="4598988"/>
            <a:ext cx="691409" cy="164212"/>
          </a:xfrm>
          <a:prstGeom prst="rect">
            <a:avLst/>
          </a:prstGeom>
          <a:noFill/>
        </p:spPr>
        <p:txBody>
          <a:bodyPr wrap="square" lIns="48768" tIns="24384" rIns="48768" bIns="24384">
            <a:spAutoFit/>
          </a:bodyPr>
          <a:lstStyle/>
          <a:p>
            <a:pPr algn="r" defTabSz="382669">
              <a:tabLst>
                <a:tab pos="1529831" algn="l"/>
              </a:tabLst>
            </a:pPr>
            <a:r>
              <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128966" y="206375"/>
            <a:ext cx="2380872" cy="1095685"/>
          </a:xfrm>
          <a:prstGeom prst="rect">
            <a:avLst/>
          </a:prstGeom>
          <a:noFill/>
        </p:spPr>
        <p:txBody>
          <a:bodyPr wrap="square" lIns="48768" tIns="24384" rIns="48768" bIns="24384">
            <a:spAutoFit/>
          </a:bodyPr>
          <a:lstStyle/>
          <a:p>
            <a:r>
              <a:rPr lang="nl-NL" sz="2800" b="1"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Secondary Task</a:t>
            </a:r>
          </a:p>
          <a:p>
            <a:pPr>
              <a:tabLst>
                <a:tab pos="1529831" algn="l"/>
              </a:tabLst>
            </a:pPr>
            <a:r>
              <a:rPr lang="nl-NL" sz="2000" spc="8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Destroy</a:t>
            </a:r>
            <a:r>
              <a:rPr lang="nl-NL" sz="2000"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Russian Su-34 anti-</a:t>
            </a:r>
            <a:r>
              <a:rPr lang="nl-NL" sz="2000" spc="8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ship</a:t>
            </a:r>
            <a:r>
              <a:rPr lang="nl-NL" sz="2000"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planes</a:t>
            </a:r>
            <a:endParaRPr lang="nl-NL" sz="2000"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15" name="Afbeelding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171399">
            <a:off x="2794264" y="-27263"/>
            <a:ext cx="1713418" cy="11324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Afbeelding 12"/>
          <p:cNvPicPr>
            <a:picLocks noChangeAspect="1"/>
          </p:cNvPicPr>
          <p:nvPr/>
        </p:nvPicPr>
        <p:blipFill rotWithShape="1">
          <a:blip r:embed="rId3">
            <a:extLst>
              <a:ext uri="{28A0092B-C50C-407E-A947-70E740481C1C}">
                <a14:useLocalDpi xmlns:a14="http://schemas.microsoft.com/office/drawing/2010/main" val="0"/>
              </a:ext>
            </a:extLst>
          </a:blip>
          <a:srcRect l="42790" r="157" b="52889"/>
          <a:stretch/>
        </p:blipFill>
        <p:spPr>
          <a:xfrm>
            <a:off x="133975" y="2006352"/>
            <a:ext cx="2374899" cy="25926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Afgeronde rechthoek 15"/>
          <p:cNvSpPr/>
          <p:nvPr/>
        </p:nvSpPr>
        <p:spPr>
          <a:xfrm rot="1399817">
            <a:off x="2115402" y="3017581"/>
            <a:ext cx="461079" cy="395692"/>
          </a:xfrm>
          <a:prstGeom prst="roundRect">
            <a:avLst>
              <a:gd name="adj" fmla="val 35761"/>
            </a:avLst>
          </a:prstGeom>
          <a:solidFill>
            <a:schemeClr val="accent2">
              <a:lumMod val="50000"/>
              <a:alpha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endParaRPr lang="nl-BE" sz="1200" spc="8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7" name="Lijntoelichting 1 16"/>
          <p:cNvSpPr/>
          <p:nvPr/>
        </p:nvSpPr>
        <p:spPr>
          <a:xfrm>
            <a:off x="350168" y="3878560"/>
            <a:ext cx="1723443" cy="432048"/>
          </a:xfrm>
          <a:prstGeom prst="borderCallout1">
            <a:avLst>
              <a:gd name="adj1" fmla="val -628"/>
              <a:gd name="adj2" fmla="val 45501"/>
              <a:gd name="adj3" fmla="val -153718"/>
              <a:gd name="adj4" fmla="val 116017"/>
            </a:avLst>
          </a:prstGeom>
          <a:solidFill>
            <a:schemeClr val="accent2">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Estimated location of the Su-34 planes orbiting.</a:t>
            </a:r>
          </a:p>
        </p:txBody>
      </p:sp>
      <p:sp>
        <p:nvSpPr>
          <p:cNvPr id="10" name="PIJL-RECHTS 13"/>
          <p:cNvSpPr/>
          <p:nvPr/>
        </p:nvSpPr>
        <p:spPr>
          <a:xfrm rot="2820178">
            <a:off x="1362070" y="1963041"/>
            <a:ext cx="1069232" cy="672221"/>
          </a:xfrm>
          <a:prstGeom prst="leftArrow">
            <a:avLst>
              <a:gd name="adj1" fmla="val 74369"/>
              <a:gd name="adj2" fmla="val 50000"/>
            </a:avLst>
          </a:prstGeom>
          <a:solidFill>
            <a:schemeClr val="accent2">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Northern Ship Attacks</a:t>
            </a:r>
          </a:p>
        </p:txBody>
      </p:sp>
      <p:sp>
        <p:nvSpPr>
          <p:cNvPr id="11" name="PIJL-RECHTS 13"/>
          <p:cNvSpPr/>
          <p:nvPr/>
        </p:nvSpPr>
        <p:spPr>
          <a:xfrm rot="20591504">
            <a:off x="706334" y="2982381"/>
            <a:ext cx="1354866" cy="559459"/>
          </a:xfrm>
          <a:prstGeom prst="leftArrow">
            <a:avLst>
              <a:gd name="adj1" fmla="val 61864"/>
              <a:gd name="adj2" fmla="val 50000"/>
            </a:avLst>
          </a:prstGeom>
          <a:solidFill>
            <a:schemeClr val="accent2">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Western Ship Attack</a:t>
            </a:r>
          </a:p>
        </p:txBody>
      </p:sp>
    </p:spTree>
    <p:extLst>
      <p:ext uri="{BB962C8B-B14F-4D97-AF65-F5344CB8AC3E}">
        <p14:creationId xmlns:p14="http://schemas.microsoft.com/office/powerpoint/2010/main" val="296232706"/>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8" name="Rechthoek 7"/>
          <p:cNvSpPr/>
          <p:nvPr/>
        </p:nvSpPr>
        <p:spPr>
          <a:xfrm>
            <a:off x="2654300" y="1358900"/>
            <a:ext cx="2089150" cy="2654075"/>
          </a:xfrm>
          <a:prstGeom prst="rect">
            <a:avLst/>
          </a:prstGeom>
          <a:noFill/>
        </p:spPr>
        <p:txBody>
          <a:bodyPr wrap="square" lIns="48768" tIns="24384" rIns="48768" bIns="24384">
            <a:noAutofit/>
          </a:bodyPr>
          <a:lstStyle/>
          <a:p>
            <a:pPr defTabSz="382669">
              <a:tabLst>
                <a:tab pos="1529831" algn="l"/>
              </a:tabLst>
            </a:pP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Various mobile Russian SAM units (SA-6, SA-11) are patrolling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between</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Gudauta</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and Anapa. Use the Georgian Su-25T SEAD attack planes or the USA A-10As, A-10Cs to eliminate these SAM defenses. It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make the route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Anapa</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much</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more secure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for</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our</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F-15C air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defenses</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Watch out for AAA hidden in the mountains. Beware that these Russian SAMs are awaiting our attacks, and may (will) disengage their radars and relocate after your missile launch to evade the attack.</a:t>
            </a:r>
          </a:p>
        </p:txBody>
      </p:sp>
      <p:sp>
        <p:nvSpPr>
          <p:cNvPr id="9" name="Rechthoek 8"/>
          <p:cNvSpPr/>
          <p:nvPr/>
        </p:nvSpPr>
        <p:spPr>
          <a:xfrm>
            <a:off x="4086919" y="4598988"/>
            <a:ext cx="691409" cy="164212"/>
          </a:xfrm>
          <a:prstGeom prst="rect">
            <a:avLst/>
          </a:prstGeom>
          <a:noFill/>
        </p:spPr>
        <p:txBody>
          <a:bodyPr wrap="square" lIns="48768" tIns="24384" rIns="48768" bIns="24384">
            <a:spAutoFit/>
          </a:bodyPr>
          <a:lstStyle/>
          <a:p>
            <a:pPr algn="r" defTabSz="382669">
              <a:tabLst>
                <a:tab pos="1529831" algn="l"/>
              </a:tabLst>
            </a:pPr>
            <a:r>
              <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134938" y="220340"/>
            <a:ext cx="2309434" cy="1095685"/>
          </a:xfrm>
          <a:prstGeom prst="rect">
            <a:avLst/>
          </a:prstGeom>
          <a:noFill/>
        </p:spPr>
        <p:txBody>
          <a:bodyPr wrap="square" lIns="48768" tIns="24384" rIns="48768" bIns="24384">
            <a:spAutoFit/>
          </a:bodyPr>
          <a:lstStyle/>
          <a:p>
            <a:r>
              <a:rPr lang="nl-NL" sz="2800" b="1"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Operational Task</a:t>
            </a:r>
          </a:p>
          <a:p>
            <a:pPr>
              <a:tabLst>
                <a:tab pos="1529831" algn="l"/>
              </a:tabLst>
            </a:pPr>
            <a:r>
              <a:rPr lang="nl-NL" sz="2000" spc="8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Destroy</a:t>
            </a:r>
            <a:r>
              <a:rPr lang="nl-NL" sz="2000"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SAMs</a:t>
            </a:r>
            <a:r>
              <a:rPr lang="nl-NL" sz="2000"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between</a:t>
            </a:r>
            <a:r>
              <a:rPr lang="nl-NL" sz="2000"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Gudauata</a:t>
            </a:r>
            <a:r>
              <a:rPr lang="nl-NL" sz="2000"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2000"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Anapa</a:t>
            </a:r>
            <a:r>
              <a:rPr lang="nl-NL" sz="2000"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p:txBody>
      </p:sp>
      <p:pic>
        <p:nvPicPr>
          <p:cNvPr id="5" name="Afbeelding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199547">
            <a:off x="2858178" y="94379"/>
            <a:ext cx="1689788" cy="11265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Afbeelding 1"/>
          <p:cNvPicPr>
            <a:picLocks noChangeAspect="1"/>
          </p:cNvPicPr>
          <p:nvPr/>
        </p:nvPicPr>
        <p:blipFill>
          <a:blip r:embed="rId3"/>
          <a:stretch>
            <a:fillRect/>
          </a:stretch>
        </p:blipFill>
        <p:spPr>
          <a:xfrm>
            <a:off x="172548" y="2015914"/>
            <a:ext cx="2225275" cy="25830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Lijntoelichting 1 16"/>
          <p:cNvSpPr/>
          <p:nvPr/>
        </p:nvSpPr>
        <p:spPr>
          <a:xfrm>
            <a:off x="926232" y="4094584"/>
            <a:ext cx="864096" cy="412846"/>
          </a:xfrm>
          <a:prstGeom prst="borderCallout1">
            <a:avLst>
              <a:gd name="adj1" fmla="val 43298"/>
              <a:gd name="adj2" fmla="val 99773"/>
              <a:gd name="adj3" fmla="val 36751"/>
              <a:gd name="adj4" fmla="val 150645"/>
            </a:avLst>
          </a:prstGeom>
          <a:solidFill>
            <a:schemeClr val="accent5">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Gudauata</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airbase</a:t>
            </a:r>
            <a:endPar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8" name="Lijntoelichting 1 17"/>
          <p:cNvSpPr/>
          <p:nvPr/>
        </p:nvSpPr>
        <p:spPr>
          <a:xfrm>
            <a:off x="278160" y="2870448"/>
            <a:ext cx="576064" cy="288032"/>
          </a:xfrm>
          <a:prstGeom prst="borderCallout1">
            <a:avLst>
              <a:gd name="adj1" fmla="val 2224"/>
              <a:gd name="adj2" fmla="val 49458"/>
              <a:gd name="adj3" fmla="val -115960"/>
              <a:gd name="adj4" fmla="val 57231"/>
            </a:avLst>
          </a:prstGeom>
          <a:solidFill>
            <a:schemeClr val="accent2">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Anapa</a:t>
            </a:r>
            <a:endPar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0" name="Afgeronde rechthoek 19"/>
          <p:cNvSpPr/>
          <p:nvPr/>
        </p:nvSpPr>
        <p:spPr>
          <a:xfrm rot="2565062">
            <a:off x="589434" y="2894191"/>
            <a:ext cx="1933368" cy="562040"/>
          </a:xfrm>
          <a:prstGeom prst="roundRect">
            <a:avLst>
              <a:gd name="adj" fmla="val 35761"/>
            </a:avLst>
          </a:prstGeom>
          <a:solidFill>
            <a:schemeClr val="accent2">
              <a:lumMod val="50000"/>
              <a:alpha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BE"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Mountains</a:t>
            </a:r>
            <a:endParaRPr lang="nl-BE"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1" name="Lijntoelichting 1 20"/>
          <p:cNvSpPr/>
          <p:nvPr/>
        </p:nvSpPr>
        <p:spPr>
          <a:xfrm>
            <a:off x="350168" y="3375025"/>
            <a:ext cx="1127842" cy="628870"/>
          </a:xfrm>
          <a:prstGeom prst="borderCallout1">
            <a:avLst>
              <a:gd name="adj1" fmla="val -628"/>
              <a:gd name="adj2" fmla="val 45501"/>
              <a:gd name="adj3" fmla="val -31120"/>
              <a:gd name="adj4" fmla="val 70757"/>
            </a:avLst>
          </a:prstGeom>
          <a:solidFill>
            <a:schemeClr val="accent2">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Estimated</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location</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the mobile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SAMs</a:t>
            </a:r>
            <a:endPar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Tree>
    <p:extLst>
      <p:ext uri="{BB962C8B-B14F-4D97-AF65-F5344CB8AC3E}">
        <p14:creationId xmlns:p14="http://schemas.microsoft.com/office/powerpoint/2010/main" val="3331050040"/>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8" name="Rechthoek 7"/>
          <p:cNvSpPr/>
          <p:nvPr/>
        </p:nvSpPr>
        <p:spPr>
          <a:xfrm>
            <a:off x="2654300" y="1358900"/>
            <a:ext cx="2011680" cy="2654075"/>
          </a:xfrm>
          <a:prstGeom prst="rect">
            <a:avLst/>
          </a:prstGeom>
          <a:noFill/>
        </p:spPr>
        <p:txBody>
          <a:bodyPr wrap="square" lIns="48768" tIns="24384" rIns="48768" bIns="24384">
            <a:noAutofit/>
          </a:bodyPr>
          <a:lstStyle/>
          <a:p>
            <a:pPr defTabSz="382669">
              <a:tabLst>
                <a:tab pos="1529831" algn="l"/>
              </a:tabLst>
            </a:pP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USA engineers are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awaiting</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redeployment</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to capture 3 Russian radar defenses. Fly the UH-1H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helicopters</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from</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northern</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farps</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to load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our</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USA engineers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pickup</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zone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capture</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3 Russian radar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defense</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installations</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in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north</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Anapa.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Expect</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light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armed</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Russian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defenses</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near</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radars.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Deploy</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our</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USA engineers and they will capture the radar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installations</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3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Your</a:t>
            </a:r>
            <a:r>
              <a:rPr lang="nl-NL" sz="13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co-pilot will provide you with directions during flight.</a:t>
            </a:r>
          </a:p>
        </p:txBody>
      </p:sp>
      <p:sp>
        <p:nvSpPr>
          <p:cNvPr id="9" name="Rechthoek 8"/>
          <p:cNvSpPr/>
          <p:nvPr/>
        </p:nvSpPr>
        <p:spPr>
          <a:xfrm>
            <a:off x="4052041" y="4598988"/>
            <a:ext cx="691409" cy="164212"/>
          </a:xfrm>
          <a:prstGeom prst="rect">
            <a:avLst/>
          </a:prstGeom>
          <a:noFill/>
        </p:spPr>
        <p:txBody>
          <a:bodyPr wrap="square" lIns="48768" tIns="24384" rIns="48768" bIns="24384">
            <a:spAutoFit/>
          </a:bodyPr>
          <a:lstStyle/>
          <a:p>
            <a:pPr algn="r" defTabSz="382669">
              <a:tabLst>
                <a:tab pos="1529831" algn="l"/>
              </a:tabLst>
            </a:pPr>
            <a:r>
              <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134938" y="206375"/>
            <a:ext cx="2309434" cy="1403461"/>
          </a:xfrm>
          <a:prstGeom prst="rect">
            <a:avLst/>
          </a:prstGeom>
          <a:noFill/>
        </p:spPr>
        <p:txBody>
          <a:bodyPr wrap="square" lIns="48768" tIns="24384" rIns="48768" bIns="24384">
            <a:spAutoFit/>
          </a:bodyPr>
          <a:lstStyle/>
          <a:p>
            <a:r>
              <a:rPr lang="nl-NL" sz="2800" b="1"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Operational Task</a:t>
            </a:r>
          </a:p>
          <a:p>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Transport USA engineers to capture 3 Russian radar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defenses</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endParaRPr lang="nl-NL" sz="18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2" name="Afbeelding 1"/>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870448" y="206375"/>
            <a:ext cx="1651383" cy="10767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Afbeelding 19"/>
          <p:cNvPicPr>
            <a:picLocks noChangeAspect="1"/>
          </p:cNvPicPr>
          <p:nvPr/>
        </p:nvPicPr>
        <p:blipFill rotWithShape="1">
          <a:blip r:embed="rId4">
            <a:extLst>
              <a:ext uri="{28A0092B-C50C-407E-A947-70E740481C1C}">
                <a14:useLocalDpi xmlns:a14="http://schemas.microsoft.com/office/drawing/2010/main" val="0"/>
              </a:ext>
            </a:extLst>
          </a:blip>
          <a:srcRect l="55518" t="-107" r="-354" b="61609"/>
          <a:stretch/>
        </p:blipFill>
        <p:spPr>
          <a:xfrm>
            <a:off x="134938" y="2078360"/>
            <a:ext cx="2374900" cy="25206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1" name="Afgeronde rechthoek 20"/>
          <p:cNvSpPr/>
          <p:nvPr/>
        </p:nvSpPr>
        <p:spPr>
          <a:xfrm>
            <a:off x="1574304" y="2798440"/>
            <a:ext cx="144016" cy="144016"/>
          </a:xfrm>
          <a:prstGeom prst="roundRect">
            <a:avLst>
              <a:gd name="adj" fmla="val 35761"/>
            </a:avLst>
          </a:prstGeom>
          <a:solidFill>
            <a:schemeClr val="accent2">
              <a:lumMod val="50000"/>
              <a:alpha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endParaRPr lang="nl-BE" sz="1200" spc="8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2" name="Afgeronde rechthoek 21"/>
          <p:cNvSpPr/>
          <p:nvPr/>
        </p:nvSpPr>
        <p:spPr>
          <a:xfrm>
            <a:off x="998241" y="2798440"/>
            <a:ext cx="144016" cy="144016"/>
          </a:xfrm>
          <a:prstGeom prst="roundRect">
            <a:avLst>
              <a:gd name="adj" fmla="val 35761"/>
            </a:avLst>
          </a:prstGeom>
          <a:solidFill>
            <a:schemeClr val="accent2">
              <a:lumMod val="50000"/>
              <a:alpha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endParaRPr lang="nl-BE" sz="1200" spc="8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3" name="Afgeronde rechthoek 22"/>
          <p:cNvSpPr/>
          <p:nvPr/>
        </p:nvSpPr>
        <p:spPr>
          <a:xfrm>
            <a:off x="782216" y="2870448"/>
            <a:ext cx="144016" cy="144016"/>
          </a:xfrm>
          <a:prstGeom prst="roundRect">
            <a:avLst>
              <a:gd name="adj" fmla="val 35761"/>
            </a:avLst>
          </a:prstGeom>
          <a:solidFill>
            <a:schemeClr val="accent2">
              <a:lumMod val="50000"/>
              <a:alpha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endParaRPr lang="nl-BE" sz="1200" spc="8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7" name="PIJL-LINKS 26"/>
          <p:cNvSpPr/>
          <p:nvPr/>
        </p:nvSpPr>
        <p:spPr>
          <a:xfrm rot="4659931">
            <a:off x="1314242" y="3145346"/>
            <a:ext cx="892074" cy="775347"/>
          </a:xfrm>
          <a:prstGeom prst="leftArrow">
            <a:avLst/>
          </a:prstGeom>
          <a:solidFill>
            <a:schemeClr val="accent2">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Anapa</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Defenses</a:t>
            </a:r>
            <a:endPar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4" name="Afgeronde rechthoek 13"/>
          <p:cNvSpPr/>
          <p:nvPr/>
        </p:nvSpPr>
        <p:spPr>
          <a:xfrm>
            <a:off x="1214264" y="2582416"/>
            <a:ext cx="144016" cy="144016"/>
          </a:xfrm>
          <a:prstGeom prst="roundRect">
            <a:avLst>
              <a:gd name="adj" fmla="val 35761"/>
            </a:avLst>
          </a:prstGeom>
          <a:solidFill>
            <a:schemeClr val="accent5">
              <a:lumMod val="50000"/>
              <a:alpha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endParaRPr lang="nl-BE" sz="1200" spc="8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cxnSp>
        <p:nvCxnSpPr>
          <p:cNvPr id="4" name="Rechte verbindingslijn 3"/>
          <p:cNvCxnSpPr>
            <a:stCxn id="26" idx="3"/>
            <a:endCxn id="22" idx="2"/>
          </p:cNvCxnSpPr>
          <p:nvPr/>
        </p:nvCxnSpPr>
        <p:spPr>
          <a:xfrm flipV="1">
            <a:off x="890228" y="2942456"/>
            <a:ext cx="180021" cy="864096"/>
          </a:xfrm>
          <a:prstGeom prst="line">
            <a:avLst/>
          </a:prstGeom>
          <a:solidFill>
            <a:schemeClr val="accent5">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cxnSp>
      <p:cxnSp>
        <p:nvCxnSpPr>
          <p:cNvPr id="17" name="Rechte verbindingslijn 16"/>
          <p:cNvCxnSpPr>
            <a:endCxn id="21" idx="2"/>
          </p:cNvCxnSpPr>
          <p:nvPr/>
        </p:nvCxnSpPr>
        <p:spPr>
          <a:xfrm flipV="1">
            <a:off x="998240" y="2942456"/>
            <a:ext cx="648072" cy="936104"/>
          </a:xfrm>
          <a:prstGeom prst="line">
            <a:avLst/>
          </a:prstGeom>
          <a:solidFill>
            <a:schemeClr val="accent5">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cxnSp>
      <p:sp>
        <p:nvSpPr>
          <p:cNvPr id="26" name="Lijntoelichting 1 25"/>
          <p:cNvSpPr/>
          <p:nvPr/>
        </p:nvSpPr>
        <p:spPr>
          <a:xfrm>
            <a:off x="278160" y="3806552"/>
            <a:ext cx="1224136" cy="648072"/>
          </a:xfrm>
          <a:prstGeom prst="borderCallout1">
            <a:avLst>
              <a:gd name="adj1" fmla="val -628"/>
              <a:gd name="adj2" fmla="val 47440"/>
              <a:gd name="adj3" fmla="val -122821"/>
              <a:gd name="adj4" fmla="val 46642"/>
            </a:avLst>
          </a:prstGeom>
          <a:solidFill>
            <a:schemeClr val="accent5">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Location</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Russsian</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radar </a:t>
            </a: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installations</a:t>
            </a:r>
            <a:endPar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4" name="Lijntoelichting 1 23"/>
          <p:cNvSpPr/>
          <p:nvPr/>
        </p:nvSpPr>
        <p:spPr>
          <a:xfrm>
            <a:off x="1502296" y="1646312"/>
            <a:ext cx="936104" cy="782825"/>
          </a:xfrm>
          <a:prstGeom prst="borderCallout1">
            <a:avLst>
              <a:gd name="adj1" fmla="val 38665"/>
              <a:gd name="adj2" fmla="val -725"/>
              <a:gd name="adj3" fmla="val 119157"/>
              <a:gd name="adj4" fmla="val -24090"/>
            </a:avLst>
          </a:prstGeom>
          <a:solidFill>
            <a:schemeClr val="accent5">
              <a:lumMod val="50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48768" tIns="24384" rIns="48768" bIns="24384" anchor="ctr">
            <a:noAutofit/>
          </a:bodyPr>
          <a:lstStyle/>
          <a:p>
            <a:pPr algn="ctr" defTabSz="382669">
              <a:tabLst>
                <a:tab pos="1529831" algn="l"/>
              </a:tabLst>
            </a:pP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Pickup</a:t>
            </a:r>
            <a:r>
              <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USA engineers at</a:t>
            </a:r>
          </a:p>
          <a:p>
            <a:pPr algn="ctr" defTabSz="382669">
              <a:tabLst>
                <a:tab pos="1529831" algn="l"/>
              </a:tabLst>
            </a:pP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Northern</a:t>
            </a:r>
            <a:endPar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algn="ctr" defTabSz="382669">
              <a:tabLst>
                <a:tab pos="1529831" algn="l"/>
              </a:tabLst>
            </a:pPr>
            <a:r>
              <a:rPr lang="nl-NL" sz="12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FARPs</a:t>
            </a:r>
            <a:endParaRPr lang="nl-NL" sz="12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Tree>
    <p:extLst>
      <p:ext uri="{BB962C8B-B14F-4D97-AF65-F5344CB8AC3E}">
        <p14:creationId xmlns:p14="http://schemas.microsoft.com/office/powerpoint/2010/main" val="672124477"/>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8" name="Rechthoek 7"/>
          <p:cNvSpPr/>
          <p:nvPr/>
        </p:nvSpPr>
        <p:spPr>
          <a:xfrm>
            <a:off x="134938" y="3375025"/>
            <a:ext cx="4608512" cy="1188018"/>
          </a:xfrm>
          <a:prstGeom prst="rect">
            <a:avLst/>
          </a:prstGeom>
          <a:noFill/>
        </p:spPr>
        <p:txBody>
          <a:bodyPr wrap="square" lIns="48768" tIns="24384" rIns="48768" bIns="24384">
            <a:spAutoFit/>
          </a:bodyPr>
          <a:lstStyle/>
          <a:p>
            <a:pPr defTabSz="382669">
              <a:tabLst>
                <a:tab pos="1529831" algn="l"/>
              </a:tabLst>
            </a:pPr>
            <a:r>
              <a:rPr lang="nl-NL" sz="1800" b="1"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Red Team Briefing</a:t>
            </a:r>
          </a:p>
          <a:p>
            <a:pPr>
              <a:tabLst>
                <a:tab pos="1529831" algn="l"/>
              </a:tabLst>
            </a:pP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1. Primary Task:	Destroy Northern USA ship vessels</a:t>
            </a:r>
          </a:p>
          <a:p>
            <a:pPr>
              <a:tabLst>
                <a:tab pos="1529831" algn="l"/>
              </a:tabLst>
            </a:pP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2. Secondary Task:	Destroy USA CH-53E helicopters</a:t>
            </a:r>
          </a:p>
          <a:p>
            <a:pPr>
              <a:tabLst>
                <a:tab pos="1529831" algn="l"/>
              </a:tabLst>
            </a:pP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3. Operational Task:	Stop the approaching USA infantry</a:t>
            </a:r>
          </a:p>
          <a:p>
            <a:pPr>
              <a:tabLst>
                <a:tab pos="1529831" algn="l"/>
              </a:tabLst>
            </a:pPr>
            <a:r>
              <a:rPr lang="nl-NL" sz="14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4. Operational Task:	Rescue workers from the oil platform</a:t>
            </a:r>
          </a:p>
        </p:txBody>
      </p:sp>
      <p:sp>
        <p:nvSpPr>
          <p:cNvPr id="9" name="Rechthoek 8"/>
          <p:cNvSpPr/>
          <p:nvPr/>
        </p:nvSpPr>
        <p:spPr>
          <a:xfrm>
            <a:off x="4052041" y="4598988"/>
            <a:ext cx="691409" cy="164212"/>
          </a:xfrm>
          <a:prstGeom prst="rect">
            <a:avLst/>
          </a:prstGeom>
          <a:noFill/>
        </p:spPr>
        <p:txBody>
          <a:bodyPr wrap="square" lIns="48768" tIns="24384" rIns="48768" bIns="24384">
            <a:spAutoFit/>
          </a:bodyPr>
          <a:lstStyle/>
          <a:p>
            <a:pPr algn="r" defTabSz="382669">
              <a:tabLst>
                <a:tab pos="1529831" algn="l"/>
              </a:tabLst>
            </a:pPr>
            <a:r>
              <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4" name="Rechthoek 4"/>
          <p:cNvSpPr/>
          <p:nvPr/>
        </p:nvSpPr>
        <p:spPr>
          <a:xfrm>
            <a:off x="2534122" y="638200"/>
            <a:ext cx="2309434" cy="2511457"/>
          </a:xfrm>
          <a:prstGeom prst="rect">
            <a:avLst/>
          </a:prstGeom>
          <a:noFill/>
        </p:spPr>
        <p:txBody>
          <a:bodyPr wrap="square" lIns="48768" tIns="24384" rIns="48768" bIns="24384">
            <a:spAutoFit/>
          </a:bodyPr>
          <a:lstStyle/>
          <a:p>
            <a:r>
              <a:rPr lang="nl-NL" sz="4400" b="1" spc="8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Anapa</a:t>
            </a:r>
            <a:r>
              <a:rPr lang="nl-NL" sz="4400" b="1"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4400" b="1" spc="8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Airbase</a:t>
            </a:r>
            <a:endParaRPr lang="nl-NL" sz="4400" b="1"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lvl="1"/>
            <a:endParaRPr lang="nl-NL" sz="2400" b="1"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lvl="1"/>
            <a:r>
              <a:rPr lang="nl-NL" sz="2400" b="1"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 Co-Op</a:t>
            </a:r>
          </a:p>
          <a:p>
            <a:pPr lvl="1"/>
            <a:r>
              <a:rPr lang="nl-NL" sz="2400" b="1"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Mission</a:t>
            </a:r>
            <a:endParaRPr lang="nl-NL" sz="2000" b="1" spc="8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15" name="Afbeelding 9"/>
          <p:cNvPicPr>
            <a:picLocks noChangeAspect="1"/>
          </p:cNvPicPr>
          <p:nvPr/>
        </p:nvPicPr>
        <p:blipFill>
          <a:blip r:embed="rId2"/>
          <a:stretch>
            <a:fillRect/>
          </a:stretch>
        </p:blipFill>
        <p:spPr>
          <a:xfrm rot="18612145">
            <a:off x="1118294" y="184997"/>
            <a:ext cx="1557422" cy="10372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Afbeelding 2"/>
          <p:cNvPicPr>
            <a:picLocks noChangeAspect="1"/>
          </p:cNvPicPr>
          <p:nvPr/>
        </p:nvPicPr>
        <p:blipFill>
          <a:blip r:embed="rId3"/>
          <a:stretch>
            <a:fillRect/>
          </a:stretch>
        </p:blipFill>
        <p:spPr>
          <a:xfrm rot="20071831">
            <a:off x="-172313" y="88583"/>
            <a:ext cx="1327505" cy="8841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Afbeelding 10"/>
          <p:cNvPicPr>
            <a:picLocks noChangeAspect="1"/>
          </p:cNvPicPr>
          <p:nvPr/>
        </p:nvPicPr>
        <p:blipFill>
          <a:blip r:embed="rId4"/>
          <a:stretch>
            <a:fillRect/>
          </a:stretch>
        </p:blipFill>
        <p:spPr>
          <a:xfrm rot="1539634">
            <a:off x="496123" y="1505678"/>
            <a:ext cx="1581459" cy="10342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03845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5" name="Rechthoek 4"/>
          <p:cNvSpPr/>
          <p:nvPr/>
        </p:nvSpPr>
        <p:spPr>
          <a:xfrm>
            <a:off x="134938" y="179150"/>
            <a:ext cx="2309434" cy="880241"/>
          </a:xfrm>
          <a:prstGeom prst="rect">
            <a:avLst/>
          </a:prstGeom>
          <a:noFill/>
        </p:spPr>
        <p:txBody>
          <a:bodyPr wrap="square" lIns="48768" tIns="24384" rIns="48768" bIns="24384">
            <a:spAutoFit/>
          </a:bodyPr>
          <a:lstStyle/>
          <a:p>
            <a:r>
              <a:rPr lang="nl-NL" sz="5400" b="1"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Situation</a:t>
            </a:r>
            <a:endParaRPr lang="nl-NL" sz="5400" b="1"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8" name="Rechthoek 7"/>
          <p:cNvSpPr/>
          <p:nvPr/>
        </p:nvSpPr>
        <p:spPr>
          <a:xfrm>
            <a:off x="134938" y="1563383"/>
            <a:ext cx="4608511" cy="2819233"/>
          </a:xfrm>
          <a:prstGeom prst="rect">
            <a:avLst/>
          </a:prstGeom>
          <a:noFill/>
        </p:spPr>
        <p:txBody>
          <a:bodyPr wrap="square" lIns="48768" tIns="24384" rIns="48768" bIns="24384">
            <a:spAutoFit/>
          </a:bodyPr>
          <a:lstStyle/>
          <a:p>
            <a:pPr defTabSz="382669">
              <a:tabLst>
                <a:tab pos="1529831" algn="l"/>
              </a:tabLst>
            </a:pP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 Krasnodar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region</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is of extreme </a:t>
            </a:r>
          </a:p>
          <a:p>
            <a:pPr defTabSz="382669">
              <a:tabLst>
                <a:tab pos="1529831" algn="l"/>
              </a:tabLst>
            </a:pP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strategic</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importance</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NATO. The USA has </a:t>
            </a:r>
          </a:p>
          <a:p>
            <a:pPr defTabSz="382669">
              <a:tabLst>
                <a:tab pos="1529831" algn="l"/>
              </a:tabLst>
            </a:pP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sent a large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fleet</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ships</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dominate</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region</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Anapa</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airbase</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is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still</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occupied</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by</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Russia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is in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danger</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a:p>
            <a:pPr defTabSz="382669">
              <a:tabLst>
                <a:tab pos="1529831" algn="l"/>
              </a:tabLst>
            </a:pPr>
            <a:endPar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defTabSz="382669">
              <a:tabLst>
                <a:tab pos="1529831" algn="l"/>
              </a:tabLst>
            </a:pP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Defend</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Anapa</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airbase</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from</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upcoming</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USA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forces</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Eliminate</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NATO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troops</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on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their</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way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Anapa</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destroy</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ship</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8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vessels</a:t>
            </a:r>
            <a:r>
              <a:rPr lang="nl-NL" sz="2000"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p:txBody>
      </p:sp>
      <p:sp>
        <p:nvSpPr>
          <p:cNvPr id="9" name="Rechthoek 8"/>
          <p:cNvSpPr/>
          <p:nvPr/>
        </p:nvSpPr>
        <p:spPr>
          <a:xfrm>
            <a:off x="4080814" y="4598988"/>
            <a:ext cx="691409" cy="164212"/>
          </a:xfrm>
          <a:prstGeom prst="rect">
            <a:avLst/>
          </a:prstGeom>
          <a:noFill/>
        </p:spPr>
        <p:txBody>
          <a:bodyPr wrap="square" lIns="48768" tIns="24384" rIns="48768" bIns="24384">
            <a:spAutoFit/>
          </a:bodyPr>
          <a:lstStyle/>
          <a:p>
            <a:pPr algn="r" defTabSz="382669">
              <a:tabLst>
                <a:tab pos="1529831" algn="l"/>
              </a:tabLst>
            </a:pPr>
            <a:r>
              <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747" spc="8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6" name="Afbeelding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15212">
            <a:off x="2792008" y="191004"/>
            <a:ext cx="2188611" cy="14496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85961295"/>
      </p:ext>
    </p:extLst>
  </p:cSld>
  <p:clrMapOvr>
    <a:masterClrMapping/>
  </p:clrMapOvr>
</p:sld>
</file>

<file path=ppt/theme/theme1.xml><?xml version="1.0" encoding="utf-8"?>
<a:theme xmlns:a="http://schemas.openxmlformats.org/drawingml/2006/main" name="Kantoorthema">
  <a:themeElements>
    <a:clrScheme name="DCS">
      <a:dk1>
        <a:sysClr val="windowText" lastClr="000000"/>
      </a:dk1>
      <a:lt1>
        <a:sysClr val="window" lastClr="FFFFFF"/>
      </a:lt1>
      <a:dk2>
        <a:srgbClr val="44546A"/>
      </a:dk2>
      <a:lt2>
        <a:srgbClr val="E7E6E6"/>
      </a:lt2>
      <a:accent1>
        <a:srgbClr val="FFFFFF"/>
      </a:accent1>
      <a:accent2>
        <a:srgbClr val="C00000"/>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1348</TotalTime>
  <Words>1550</Words>
  <Application>Microsoft Office PowerPoint</Application>
  <PresentationFormat>Aangepast</PresentationFormat>
  <Paragraphs>146</Paragraphs>
  <Slides>18</Slides>
  <Notes>0</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18</vt:i4>
      </vt:variant>
    </vt:vector>
  </HeadingPairs>
  <TitlesOfParts>
    <vt:vector size="24" baseType="lpstr">
      <vt:lpstr>Agency FB</vt:lpstr>
      <vt:lpstr>Arial</vt:lpstr>
      <vt:lpstr>Calibri</vt:lpstr>
      <vt:lpstr>Calibri Light</vt:lpstr>
      <vt:lpstr>Wingdings</vt:lpstr>
      <vt:lpstr>Kantoorthema</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Family</dc:creator>
  <cp:lastModifiedBy>Family Van de Velde</cp:lastModifiedBy>
  <cp:revision>102</cp:revision>
  <dcterms:created xsi:type="dcterms:W3CDTF">2013-01-06T10:28:47Z</dcterms:created>
  <dcterms:modified xsi:type="dcterms:W3CDTF">2016-05-10T07:37:22Z</dcterms:modified>
</cp:coreProperties>
</file>